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9" r:id="rId6"/>
    <p:sldId id="257" r:id="rId7"/>
    <p:sldId id="274" r:id="rId8"/>
    <p:sldId id="258" r:id="rId9"/>
    <p:sldId id="261" r:id="rId10"/>
    <p:sldId id="271" r:id="rId11"/>
    <p:sldId id="277" r:id="rId12"/>
    <p:sldId id="260" r:id="rId13"/>
    <p:sldId id="275" r:id="rId14"/>
    <p:sldId id="265" r:id="rId15"/>
    <p:sldId id="269" r:id="rId16"/>
    <p:sldId id="266" r:id="rId17"/>
    <p:sldId id="268" r:id="rId18"/>
    <p:sldId id="267" r:id="rId19"/>
    <p:sldId id="273" r:id="rId20"/>
    <p:sldId id="262" r:id="rId2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192"/>
    <a:srgbClr val="0C72AA"/>
    <a:srgbClr val="0987CD"/>
    <a:srgbClr val="027FD4"/>
    <a:srgbClr val="19A1FD"/>
    <a:srgbClr val="006CCE"/>
    <a:srgbClr val="02B9CC"/>
    <a:srgbClr val="008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E1D277-712F-41F7-B495-2837F120B24C}" v="48" dt="2022-05-08T15:01:00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667"/>
    <p:restoredTop sz="94648"/>
  </p:normalViewPr>
  <p:slideViewPr>
    <p:cSldViewPr snapToGrid="0">
      <p:cViewPr varScale="1">
        <p:scale>
          <a:sx n="117" d="100"/>
          <a:sy n="117" d="100"/>
        </p:scale>
        <p:origin x="25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gelken, Joel" userId="S::bbs6984@edunet.bbs1-del.de::2aee6801-924a-4e6b-a45b-37e87d5db5f2" providerId="AD" clId="Web-{35AF1D64-6EC3-43D2-85F2-C2AD5BE0739A}"/>
    <pc:docChg chg="modSld">
      <pc:chgData name="Engelken, Joel" userId="S::bbs6984@edunet.bbs1-del.de::2aee6801-924a-4e6b-a45b-37e87d5db5f2" providerId="AD" clId="Web-{35AF1D64-6EC3-43D2-85F2-C2AD5BE0739A}" dt="2022-03-17T09:12:52.101" v="74" actId="20577"/>
      <pc:docMkLst>
        <pc:docMk/>
      </pc:docMkLst>
      <pc:sldChg chg="modSp">
        <pc:chgData name="Engelken, Joel" userId="S::bbs6984@edunet.bbs1-del.de::2aee6801-924a-4e6b-a45b-37e87d5db5f2" providerId="AD" clId="Web-{35AF1D64-6EC3-43D2-85F2-C2AD5BE0739A}" dt="2022-03-17T09:12:52.101" v="74" actId="20577"/>
        <pc:sldMkLst>
          <pc:docMk/>
          <pc:sldMk cId="1631129024" sldId="259"/>
        </pc:sldMkLst>
        <pc:spChg chg="mod">
          <ac:chgData name="Engelken, Joel" userId="S::bbs6984@edunet.bbs1-del.de::2aee6801-924a-4e6b-a45b-37e87d5db5f2" providerId="AD" clId="Web-{35AF1D64-6EC3-43D2-85F2-C2AD5BE0739A}" dt="2022-03-17T09:12:52.101" v="74" actId="20577"/>
          <ac:spMkLst>
            <pc:docMk/>
            <pc:sldMk cId="1631129024" sldId="259"/>
            <ac:spMk id="3" creationId="{00000000-0000-0000-0000-000000000000}"/>
          </ac:spMkLst>
        </pc:spChg>
      </pc:sldChg>
    </pc:docChg>
  </pc:docChgLst>
  <pc:docChgLst>
    <pc:chgData name="Pregla, Karin (pr)" userId="0710243b-bf80-46cf-8789-70ecd597c90f" providerId="ADAL" clId="{3146254A-C7CA-734A-8E29-AE39543B9CA0}"/>
    <pc:docChg chg="undo redo custSel addSld delSld modSld sldOrd">
      <pc:chgData name="Pregla, Karin (pr)" userId="0710243b-bf80-46cf-8789-70ecd597c90f" providerId="ADAL" clId="{3146254A-C7CA-734A-8E29-AE39543B9CA0}" dt="2022-03-18T09:20:20.237" v="418" actId="20577"/>
      <pc:docMkLst>
        <pc:docMk/>
      </pc:docMkLst>
      <pc:sldChg chg="modSp">
        <pc:chgData name="Pregla, Karin (pr)" userId="0710243b-bf80-46cf-8789-70ecd597c90f" providerId="ADAL" clId="{3146254A-C7CA-734A-8E29-AE39543B9CA0}" dt="2022-03-18T09:14:51.659" v="277" actId="20577"/>
        <pc:sldMkLst>
          <pc:docMk/>
          <pc:sldMk cId="3171565103" sldId="258"/>
        </pc:sldMkLst>
        <pc:graphicFrameChg chg="mod">
          <ac:chgData name="Pregla, Karin (pr)" userId="0710243b-bf80-46cf-8789-70ecd597c90f" providerId="ADAL" clId="{3146254A-C7CA-734A-8E29-AE39543B9CA0}" dt="2022-03-18T09:14:51.659" v="277" actId="20577"/>
          <ac:graphicFrameMkLst>
            <pc:docMk/>
            <pc:sldMk cId="3171565103" sldId="258"/>
            <ac:graphicFrameMk id="5" creationId="{9216B21D-1D47-5087-98B1-3D50ACF54770}"/>
          </ac:graphicFrameMkLst>
        </pc:graphicFrameChg>
      </pc:sldChg>
      <pc:sldChg chg="modSp mod">
        <pc:chgData name="Pregla, Karin (pr)" userId="0710243b-bf80-46cf-8789-70ecd597c90f" providerId="ADAL" clId="{3146254A-C7CA-734A-8E29-AE39543B9CA0}" dt="2022-03-18T09:20:20.237" v="418" actId="20577"/>
        <pc:sldMkLst>
          <pc:docMk/>
          <pc:sldMk cId="1631129024" sldId="259"/>
        </pc:sldMkLst>
        <pc:spChg chg="mod">
          <ac:chgData name="Pregla, Karin (pr)" userId="0710243b-bf80-46cf-8789-70ecd597c90f" providerId="ADAL" clId="{3146254A-C7CA-734A-8E29-AE39543B9CA0}" dt="2022-03-18T09:20:20.237" v="418" actId="20577"/>
          <ac:spMkLst>
            <pc:docMk/>
            <pc:sldMk cId="1631129024" sldId="259"/>
            <ac:spMk id="3" creationId="{00000000-0000-0000-0000-000000000000}"/>
          </ac:spMkLst>
        </pc:spChg>
      </pc:sldChg>
      <pc:sldChg chg="addSp delSp modSp mod modTransition">
        <pc:chgData name="Pregla, Karin (pr)" userId="0710243b-bf80-46cf-8789-70ecd597c90f" providerId="ADAL" clId="{3146254A-C7CA-734A-8E29-AE39543B9CA0}" dt="2022-03-18T09:12:06.034" v="237"/>
        <pc:sldMkLst>
          <pc:docMk/>
          <pc:sldMk cId="158525858" sldId="260"/>
        </pc:sldMkLst>
        <pc:spChg chg="mod">
          <ac:chgData name="Pregla, Karin (pr)" userId="0710243b-bf80-46cf-8789-70ecd597c90f" providerId="ADAL" clId="{3146254A-C7CA-734A-8E29-AE39543B9CA0}" dt="2022-03-18T09:05:37.792" v="167" actId="1076"/>
          <ac:spMkLst>
            <pc:docMk/>
            <pc:sldMk cId="158525858" sldId="260"/>
            <ac:spMk id="3" creationId="{00000000-0000-0000-0000-000000000000}"/>
          </ac:spMkLst>
        </pc:spChg>
        <pc:graphicFrameChg chg="add del mod modGraphic">
          <ac:chgData name="Pregla, Karin (pr)" userId="0710243b-bf80-46cf-8789-70ecd597c90f" providerId="ADAL" clId="{3146254A-C7CA-734A-8E29-AE39543B9CA0}" dt="2022-03-18T09:03:53.032" v="133" actId="478"/>
          <ac:graphicFrameMkLst>
            <pc:docMk/>
            <pc:sldMk cId="158525858" sldId="260"/>
            <ac:graphicFrameMk id="5" creationId="{A653BA81-BA2F-964D-8A87-2AB903E5E0B0}"/>
          </ac:graphicFrameMkLst>
        </pc:graphicFrameChg>
        <pc:picChg chg="del">
          <ac:chgData name="Pregla, Karin (pr)" userId="0710243b-bf80-46cf-8789-70ecd597c90f" providerId="ADAL" clId="{3146254A-C7CA-734A-8E29-AE39543B9CA0}" dt="2022-03-18T08:58:12.700" v="84" actId="478"/>
          <ac:picMkLst>
            <pc:docMk/>
            <pc:sldMk cId="158525858" sldId="260"/>
            <ac:picMk id="4" creationId="{9BC905A5-F948-4738-99BD-5C46DBB0DA06}"/>
          </ac:picMkLst>
        </pc:picChg>
        <pc:picChg chg="add del mod">
          <ac:chgData name="Pregla, Karin (pr)" userId="0710243b-bf80-46cf-8789-70ecd597c90f" providerId="ADAL" clId="{3146254A-C7CA-734A-8E29-AE39543B9CA0}" dt="2022-03-18T09:02:59.170" v="125" actId="21"/>
          <ac:picMkLst>
            <pc:docMk/>
            <pc:sldMk cId="158525858" sldId="260"/>
            <ac:picMk id="6" creationId="{7F041ADF-C40A-E548-BF6D-6165B967D339}"/>
          </ac:picMkLst>
        </pc:picChg>
        <pc:picChg chg="add del mod">
          <ac:chgData name="Pregla, Karin (pr)" userId="0710243b-bf80-46cf-8789-70ecd597c90f" providerId="ADAL" clId="{3146254A-C7CA-734A-8E29-AE39543B9CA0}" dt="2022-03-18T09:03:47.200" v="130" actId="478"/>
          <ac:picMkLst>
            <pc:docMk/>
            <pc:sldMk cId="158525858" sldId="260"/>
            <ac:picMk id="7" creationId="{8804BFAE-3785-104E-8D27-875FEAB92D89}"/>
          </ac:picMkLst>
        </pc:picChg>
        <pc:picChg chg="add del mod">
          <ac:chgData name="Pregla, Karin (pr)" userId="0710243b-bf80-46cf-8789-70ecd597c90f" providerId="ADAL" clId="{3146254A-C7CA-734A-8E29-AE39543B9CA0}" dt="2022-03-18T09:03:48.075" v="131" actId="478"/>
          <ac:picMkLst>
            <pc:docMk/>
            <pc:sldMk cId="158525858" sldId="260"/>
            <ac:picMk id="8" creationId="{2220BE47-0236-F241-AC98-75A44829292D}"/>
          </ac:picMkLst>
        </pc:picChg>
        <pc:picChg chg="add del mod">
          <ac:chgData name="Pregla, Karin (pr)" userId="0710243b-bf80-46cf-8789-70ecd597c90f" providerId="ADAL" clId="{3146254A-C7CA-734A-8E29-AE39543B9CA0}" dt="2022-03-18T09:03:48.651" v="132" actId="478"/>
          <ac:picMkLst>
            <pc:docMk/>
            <pc:sldMk cId="158525858" sldId="260"/>
            <ac:picMk id="9" creationId="{9C18FEC4-868A-EC4E-883C-9815D873E60C}"/>
          </ac:picMkLst>
        </pc:picChg>
        <pc:picChg chg="add del mod">
          <ac:chgData name="Pregla, Karin (pr)" userId="0710243b-bf80-46cf-8789-70ecd597c90f" providerId="ADAL" clId="{3146254A-C7CA-734A-8E29-AE39543B9CA0}" dt="2022-03-18T09:03:45.635" v="128" actId="478"/>
          <ac:picMkLst>
            <pc:docMk/>
            <pc:sldMk cId="158525858" sldId="260"/>
            <ac:picMk id="10" creationId="{3D95CDCA-64A5-284D-B6AA-266AA23E600B}"/>
          </ac:picMkLst>
        </pc:picChg>
      </pc:sldChg>
      <pc:sldChg chg="modTransition">
        <pc:chgData name="Pregla, Karin (pr)" userId="0710243b-bf80-46cf-8789-70ecd597c90f" providerId="ADAL" clId="{3146254A-C7CA-734A-8E29-AE39543B9CA0}" dt="2022-03-18T08:57:55.930" v="79"/>
        <pc:sldMkLst>
          <pc:docMk/>
          <pc:sldMk cId="2300140059" sldId="261"/>
        </pc:sldMkLst>
      </pc:sldChg>
      <pc:sldChg chg="modTransition">
        <pc:chgData name="Pregla, Karin (pr)" userId="0710243b-bf80-46cf-8789-70ecd597c90f" providerId="ADAL" clId="{3146254A-C7CA-734A-8E29-AE39543B9CA0}" dt="2022-03-18T09:12:53.134" v="253"/>
        <pc:sldMkLst>
          <pc:docMk/>
          <pc:sldMk cId="4138213540" sldId="262"/>
        </pc:sldMkLst>
      </pc:sldChg>
      <pc:sldChg chg="modTransition">
        <pc:chgData name="Pregla, Karin (pr)" userId="0710243b-bf80-46cf-8789-70ecd597c90f" providerId="ADAL" clId="{3146254A-C7CA-734A-8E29-AE39543B9CA0}" dt="2022-03-18T09:12:23.636" v="241"/>
        <pc:sldMkLst>
          <pc:docMk/>
          <pc:sldMk cId="3495458882" sldId="265"/>
        </pc:sldMkLst>
      </pc:sldChg>
      <pc:sldChg chg="modTransition">
        <pc:chgData name="Pregla, Karin (pr)" userId="0710243b-bf80-46cf-8789-70ecd597c90f" providerId="ADAL" clId="{3146254A-C7CA-734A-8E29-AE39543B9CA0}" dt="2022-03-18T09:12:37.537" v="246"/>
        <pc:sldMkLst>
          <pc:docMk/>
          <pc:sldMk cId="935428693" sldId="266"/>
        </pc:sldMkLst>
      </pc:sldChg>
      <pc:sldChg chg="modTransition">
        <pc:chgData name="Pregla, Karin (pr)" userId="0710243b-bf80-46cf-8789-70ecd597c90f" providerId="ADAL" clId="{3146254A-C7CA-734A-8E29-AE39543B9CA0}" dt="2022-03-18T09:12:45.095" v="250"/>
        <pc:sldMkLst>
          <pc:docMk/>
          <pc:sldMk cId="3889005646" sldId="267"/>
        </pc:sldMkLst>
      </pc:sldChg>
      <pc:sldChg chg="modTransition">
        <pc:chgData name="Pregla, Karin (pr)" userId="0710243b-bf80-46cf-8789-70ecd597c90f" providerId="ADAL" clId="{3146254A-C7CA-734A-8E29-AE39543B9CA0}" dt="2022-03-18T09:12:41.453" v="248"/>
        <pc:sldMkLst>
          <pc:docMk/>
          <pc:sldMk cId="3673885731" sldId="268"/>
        </pc:sldMkLst>
      </pc:sldChg>
      <pc:sldChg chg="modTransition">
        <pc:chgData name="Pregla, Karin (pr)" userId="0710243b-bf80-46cf-8789-70ecd597c90f" providerId="ADAL" clId="{3146254A-C7CA-734A-8E29-AE39543B9CA0}" dt="2022-03-18T09:12:31.028" v="244"/>
        <pc:sldMkLst>
          <pc:docMk/>
          <pc:sldMk cId="4048266479" sldId="269"/>
        </pc:sldMkLst>
      </pc:sldChg>
      <pc:sldChg chg="modSp mod modTransition">
        <pc:chgData name="Pregla, Karin (pr)" userId="0710243b-bf80-46cf-8789-70ecd597c90f" providerId="ADAL" clId="{3146254A-C7CA-734A-8E29-AE39543B9CA0}" dt="2022-03-18T09:15:34.945" v="295" actId="20577"/>
        <pc:sldMkLst>
          <pc:docMk/>
          <pc:sldMk cId="3547063320" sldId="271"/>
        </pc:sldMkLst>
        <pc:spChg chg="mod">
          <ac:chgData name="Pregla, Karin (pr)" userId="0710243b-bf80-46cf-8789-70ecd597c90f" providerId="ADAL" clId="{3146254A-C7CA-734A-8E29-AE39543B9CA0}" dt="2022-03-18T09:15:34.945" v="295" actId="20577"/>
          <ac:spMkLst>
            <pc:docMk/>
            <pc:sldMk cId="3547063320" sldId="271"/>
            <ac:spMk id="14" creationId="{1CF88FD7-BF65-4D34-B360-F3BBE34DADC5}"/>
          </ac:spMkLst>
        </pc:spChg>
      </pc:sldChg>
      <pc:sldChg chg="modTransition">
        <pc:chgData name="Pregla, Karin (pr)" userId="0710243b-bf80-46cf-8789-70ecd597c90f" providerId="ADAL" clId="{3146254A-C7CA-734A-8E29-AE39543B9CA0}" dt="2022-03-18T09:12:49.720" v="252"/>
        <pc:sldMkLst>
          <pc:docMk/>
          <pc:sldMk cId="3576463449" sldId="273"/>
        </pc:sldMkLst>
      </pc:sldChg>
      <pc:sldChg chg="addSp delSp modSp new mod modTransition">
        <pc:chgData name="Pregla, Karin (pr)" userId="0710243b-bf80-46cf-8789-70ecd597c90f" providerId="ADAL" clId="{3146254A-C7CA-734A-8E29-AE39543B9CA0}" dt="2022-03-18T08:57:46.147" v="77"/>
        <pc:sldMkLst>
          <pc:docMk/>
          <pc:sldMk cId="1456289518" sldId="274"/>
        </pc:sldMkLst>
        <pc:spChg chg="mod">
          <ac:chgData name="Pregla, Karin (pr)" userId="0710243b-bf80-46cf-8789-70ecd597c90f" providerId="ADAL" clId="{3146254A-C7CA-734A-8E29-AE39543B9CA0}" dt="2022-03-18T08:55:56.471" v="20" actId="207"/>
          <ac:spMkLst>
            <pc:docMk/>
            <pc:sldMk cId="1456289518" sldId="274"/>
            <ac:spMk id="2" creationId="{8F535819-5F17-734D-B7BB-F8B27A0A6FF3}"/>
          </ac:spMkLst>
        </pc:spChg>
        <pc:spChg chg="del">
          <ac:chgData name="Pregla, Karin (pr)" userId="0710243b-bf80-46cf-8789-70ecd597c90f" providerId="ADAL" clId="{3146254A-C7CA-734A-8E29-AE39543B9CA0}" dt="2022-03-18T08:55:19.997" v="1"/>
          <ac:spMkLst>
            <pc:docMk/>
            <pc:sldMk cId="1456289518" sldId="274"/>
            <ac:spMk id="3" creationId="{922C9BCD-333F-A24E-B8D6-CFB72E02888E}"/>
          </ac:spMkLst>
        </pc:spChg>
        <pc:spChg chg="add del mod">
          <ac:chgData name="Pregla, Karin (pr)" userId="0710243b-bf80-46cf-8789-70ecd597c90f" providerId="ADAL" clId="{3146254A-C7CA-734A-8E29-AE39543B9CA0}" dt="2022-03-18T08:57:04.932" v="63" actId="478"/>
          <ac:spMkLst>
            <pc:docMk/>
            <pc:sldMk cId="1456289518" sldId="274"/>
            <ac:spMk id="5" creationId="{9E6D94CD-1F92-A342-AE5A-D2D62D8E7568}"/>
          </ac:spMkLst>
        </pc:spChg>
        <pc:picChg chg="add mod">
          <ac:chgData name="Pregla, Karin (pr)" userId="0710243b-bf80-46cf-8789-70ecd597c90f" providerId="ADAL" clId="{3146254A-C7CA-734A-8E29-AE39543B9CA0}" dt="2022-03-18T08:56:23.526" v="25" actId="14100"/>
          <ac:picMkLst>
            <pc:docMk/>
            <pc:sldMk cId="1456289518" sldId="274"/>
            <ac:picMk id="4" creationId="{30C94C88-3ED0-A74E-B1C6-CE7DF9FAFB7F}"/>
          </ac:picMkLst>
        </pc:picChg>
      </pc:sldChg>
      <pc:sldChg chg="addSp delSp modSp add mod modTransition">
        <pc:chgData name="Pregla, Karin (pr)" userId="0710243b-bf80-46cf-8789-70ecd597c90f" providerId="ADAL" clId="{3146254A-C7CA-734A-8E29-AE39543B9CA0}" dt="2022-03-18T09:12:14.818" v="238"/>
        <pc:sldMkLst>
          <pc:docMk/>
          <pc:sldMk cId="1414710350" sldId="275"/>
        </pc:sldMkLst>
        <pc:spChg chg="mod">
          <ac:chgData name="Pregla, Karin (pr)" userId="0710243b-bf80-46cf-8789-70ecd597c90f" providerId="ADAL" clId="{3146254A-C7CA-734A-8E29-AE39543B9CA0}" dt="2022-03-18T09:05:45.590" v="168" actId="20577"/>
          <ac:spMkLst>
            <pc:docMk/>
            <pc:sldMk cId="1414710350" sldId="275"/>
            <ac:spMk id="3" creationId="{00000000-0000-0000-0000-000000000000}"/>
          </ac:spMkLst>
        </pc:spChg>
        <pc:spChg chg="add del mod">
          <ac:chgData name="Pregla, Karin (pr)" userId="0710243b-bf80-46cf-8789-70ecd597c90f" providerId="ADAL" clId="{3146254A-C7CA-734A-8E29-AE39543B9CA0}" dt="2022-03-18T09:09:48.776" v="208" actId="767"/>
          <ac:spMkLst>
            <pc:docMk/>
            <pc:sldMk cId="1414710350" sldId="275"/>
            <ac:spMk id="6" creationId="{61A33389-3689-4749-9B34-C3EF62EF5ED1}"/>
          </ac:spMkLst>
        </pc:spChg>
        <pc:spChg chg="add mod">
          <ac:chgData name="Pregla, Karin (pr)" userId="0710243b-bf80-46cf-8789-70ecd597c90f" providerId="ADAL" clId="{3146254A-C7CA-734A-8E29-AE39543B9CA0}" dt="2022-03-18T09:11:11.772" v="229" actId="1076"/>
          <ac:spMkLst>
            <pc:docMk/>
            <pc:sldMk cId="1414710350" sldId="275"/>
            <ac:spMk id="11" creationId="{8696947A-8C06-C54A-BF6A-C7387B1DD767}"/>
          </ac:spMkLst>
        </pc:spChg>
        <pc:spChg chg="add mod">
          <ac:chgData name="Pregla, Karin (pr)" userId="0710243b-bf80-46cf-8789-70ecd597c90f" providerId="ADAL" clId="{3146254A-C7CA-734A-8E29-AE39543B9CA0}" dt="2022-03-18T09:11:20.525" v="232" actId="1076"/>
          <ac:spMkLst>
            <pc:docMk/>
            <pc:sldMk cId="1414710350" sldId="275"/>
            <ac:spMk id="12" creationId="{417AA78D-D951-F041-8BB9-B0D4F74A5355}"/>
          </ac:spMkLst>
        </pc:spChg>
        <pc:spChg chg="add mod">
          <ac:chgData name="Pregla, Karin (pr)" userId="0710243b-bf80-46cf-8789-70ecd597c90f" providerId="ADAL" clId="{3146254A-C7CA-734A-8E29-AE39543B9CA0}" dt="2022-03-18T09:11:31.825" v="233" actId="1076"/>
          <ac:spMkLst>
            <pc:docMk/>
            <pc:sldMk cId="1414710350" sldId="275"/>
            <ac:spMk id="13" creationId="{A4DBD55B-3CF3-2E4D-A247-5CDB2A521C95}"/>
          </ac:spMkLst>
        </pc:spChg>
        <pc:spChg chg="add mod">
          <ac:chgData name="Pregla, Karin (pr)" userId="0710243b-bf80-46cf-8789-70ecd597c90f" providerId="ADAL" clId="{3146254A-C7CA-734A-8E29-AE39543B9CA0}" dt="2022-03-18T09:11:36.992" v="234" actId="1076"/>
          <ac:spMkLst>
            <pc:docMk/>
            <pc:sldMk cId="1414710350" sldId="275"/>
            <ac:spMk id="14" creationId="{75A6ED5F-0280-254B-BBE9-B1C719533896}"/>
          </ac:spMkLst>
        </pc:spChg>
        <pc:graphicFrameChg chg="del mod modGraphic">
          <ac:chgData name="Pregla, Karin (pr)" userId="0710243b-bf80-46cf-8789-70ecd597c90f" providerId="ADAL" clId="{3146254A-C7CA-734A-8E29-AE39543B9CA0}" dt="2022-03-18T09:10:58.568" v="225" actId="478"/>
          <ac:graphicFrameMkLst>
            <pc:docMk/>
            <pc:sldMk cId="1414710350" sldId="275"/>
            <ac:graphicFrameMk id="5" creationId="{A653BA81-BA2F-964D-8A87-2AB903E5E0B0}"/>
          </ac:graphicFrameMkLst>
        </pc:graphicFrameChg>
        <pc:picChg chg="add mod">
          <ac:chgData name="Pregla, Karin (pr)" userId="0710243b-bf80-46cf-8789-70ecd597c90f" providerId="ADAL" clId="{3146254A-C7CA-734A-8E29-AE39543B9CA0}" dt="2022-03-18T09:06:26.075" v="176" actId="1076"/>
          <ac:picMkLst>
            <pc:docMk/>
            <pc:sldMk cId="1414710350" sldId="275"/>
            <ac:picMk id="4" creationId="{0F1DAD98-B1FA-7E47-94C6-BA74CD47F0D9}"/>
          </ac:picMkLst>
        </pc:picChg>
        <pc:picChg chg="mod">
          <ac:chgData name="Pregla, Karin (pr)" userId="0710243b-bf80-46cf-8789-70ecd597c90f" providerId="ADAL" clId="{3146254A-C7CA-734A-8E29-AE39543B9CA0}" dt="2022-03-18T09:08:46.125" v="200" actId="14100"/>
          <ac:picMkLst>
            <pc:docMk/>
            <pc:sldMk cId="1414710350" sldId="275"/>
            <ac:picMk id="7" creationId="{8804BFAE-3785-104E-8D27-875FEAB92D89}"/>
          </ac:picMkLst>
        </pc:picChg>
        <pc:picChg chg="mod">
          <ac:chgData name="Pregla, Karin (pr)" userId="0710243b-bf80-46cf-8789-70ecd597c90f" providerId="ADAL" clId="{3146254A-C7CA-734A-8E29-AE39543B9CA0}" dt="2022-03-18T09:08:39.591" v="198" actId="14100"/>
          <ac:picMkLst>
            <pc:docMk/>
            <pc:sldMk cId="1414710350" sldId="275"/>
            <ac:picMk id="8" creationId="{2220BE47-0236-F241-AC98-75A44829292D}"/>
          </ac:picMkLst>
        </pc:picChg>
        <pc:picChg chg="mod">
          <ac:chgData name="Pregla, Karin (pr)" userId="0710243b-bf80-46cf-8789-70ecd597c90f" providerId="ADAL" clId="{3146254A-C7CA-734A-8E29-AE39543B9CA0}" dt="2022-03-18T09:08:34.808" v="197" actId="14100"/>
          <ac:picMkLst>
            <pc:docMk/>
            <pc:sldMk cId="1414710350" sldId="275"/>
            <ac:picMk id="9" creationId="{9C18FEC4-868A-EC4E-883C-9815D873E60C}"/>
          </ac:picMkLst>
        </pc:picChg>
        <pc:picChg chg="mod">
          <ac:chgData name="Pregla, Karin (pr)" userId="0710243b-bf80-46cf-8789-70ecd597c90f" providerId="ADAL" clId="{3146254A-C7CA-734A-8E29-AE39543B9CA0}" dt="2022-03-18T09:08:55.958" v="203" actId="14100"/>
          <ac:picMkLst>
            <pc:docMk/>
            <pc:sldMk cId="1414710350" sldId="275"/>
            <ac:picMk id="10" creationId="{3D95CDCA-64A5-284D-B6AA-266AA23E600B}"/>
          </ac:picMkLst>
        </pc:picChg>
      </pc:sldChg>
      <pc:sldChg chg="new del">
        <pc:chgData name="Pregla, Karin (pr)" userId="0710243b-bf80-46cf-8789-70ecd597c90f" providerId="ADAL" clId="{3146254A-C7CA-734A-8E29-AE39543B9CA0}" dt="2022-03-18T09:16:21.641" v="300" actId="2696"/>
        <pc:sldMkLst>
          <pc:docMk/>
          <pc:sldMk cId="1049785088" sldId="276"/>
        </pc:sldMkLst>
      </pc:sldChg>
      <pc:sldChg chg="new del">
        <pc:chgData name="Pregla, Karin (pr)" userId="0710243b-bf80-46cf-8789-70ecd597c90f" providerId="ADAL" clId="{3146254A-C7CA-734A-8E29-AE39543B9CA0}" dt="2022-03-18T09:16:04.524" v="298" actId="2696"/>
        <pc:sldMkLst>
          <pc:docMk/>
          <pc:sldMk cId="1085195220" sldId="277"/>
        </pc:sldMkLst>
      </pc:sldChg>
      <pc:sldChg chg="modSp new mod ord modTransition">
        <pc:chgData name="Pregla, Karin (pr)" userId="0710243b-bf80-46cf-8789-70ecd597c90f" providerId="ADAL" clId="{3146254A-C7CA-734A-8E29-AE39543B9CA0}" dt="2022-03-18T09:18:27.666" v="417"/>
        <pc:sldMkLst>
          <pc:docMk/>
          <pc:sldMk cId="2865418801" sldId="277"/>
        </pc:sldMkLst>
        <pc:spChg chg="mod">
          <ac:chgData name="Pregla, Karin (pr)" userId="0710243b-bf80-46cf-8789-70ecd597c90f" providerId="ADAL" clId="{3146254A-C7CA-734A-8E29-AE39543B9CA0}" dt="2022-03-18T09:16:46.456" v="322" actId="207"/>
          <ac:spMkLst>
            <pc:docMk/>
            <pc:sldMk cId="2865418801" sldId="277"/>
            <ac:spMk id="2" creationId="{4A675D97-B4AD-F84A-91A1-FB5604A76E4F}"/>
          </ac:spMkLst>
        </pc:spChg>
        <pc:spChg chg="mod">
          <ac:chgData name="Pregla, Karin (pr)" userId="0710243b-bf80-46cf-8789-70ecd597c90f" providerId="ADAL" clId="{3146254A-C7CA-734A-8E29-AE39543B9CA0}" dt="2022-03-18T09:17:34.070" v="410" actId="1076"/>
          <ac:spMkLst>
            <pc:docMk/>
            <pc:sldMk cId="2865418801" sldId="277"/>
            <ac:spMk id="3" creationId="{43A19E72-90FA-DA4F-831F-286096F9DD96}"/>
          </ac:spMkLst>
        </pc:spChg>
      </pc:sldChg>
    </pc:docChg>
  </pc:docChgLst>
  <pc:docChgLst>
    <pc:chgData name="Pregla, Karin (pr)" userId="S::pr@edunet.bbs1-del.de::0710243b-bf80-46cf-8789-70ecd597c90f" providerId="AD" clId="Web-{796FB0AB-D894-4E19-8A0C-401C2ADD46A5}"/>
    <pc:docChg chg="delSld modSld sldOrd">
      <pc:chgData name="Pregla, Karin (pr)" userId="S::pr@edunet.bbs1-del.de::0710243b-bf80-46cf-8789-70ecd597c90f" providerId="AD" clId="Web-{796FB0AB-D894-4E19-8A0C-401C2ADD46A5}" dt="2022-03-18T08:02:22.353" v="166"/>
      <pc:docMkLst>
        <pc:docMk/>
      </pc:docMkLst>
      <pc:sldChg chg="addSp delSp modSp">
        <pc:chgData name="Pregla, Karin (pr)" userId="S::pr@edunet.bbs1-del.de::0710243b-bf80-46cf-8789-70ecd597c90f" providerId="AD" clId="Web-{796FB0AB-D894-4E19-8A0C-401C2ADD46A5}" dt="2022-03-18T07:47:44.423" v="22" actId="20577"/>
        <pc:sldMkLst>
          <pc:docMk/>
          <pc:sldMk cId="0" sldId="256"/>
        </pc:sldMkLst>
        <pc:spChg chg="add del">
          <ac:chgData name="Pregla, Karin (pr)" userId="S::pr@edunet.bbs1-del.de::0710243b-bf80-46cf-8789-70ecd597c90f" providerId="AD" clId="Web-{796FB0AB-D894-4E19-8A0C-401C2ADD46A5}" dt="2022-03-18T07:45:41.435" v="4"/>
          <ac:spMkLst>
            <pc:docMk/>
            <pc:sldMk cId="0" sldId="256"/>
            <ac:spMk id="2" creationId="{0303CF4C-97B6-4147-8F51-71ABD1F71AA5}"/>
          </ac:spMkLst>
        </pc:spChg>
        <pc:spChg chg="mod">
          <ac:chgData name="Pregla, Karin (pr)" userId="S::pr@edunet.bbs1-del.de::0710243b-bf80-46cf-8789-70ecd597c90f" providerId="AD" clId="Web-{796FB0AB-D894-4E19-8A0C-401C2ADD46A5}" dt="2022-03-18T07:47:44.423" v="22" actId="20577"/>
          <ac:spMkLst>
            <pc:docMk/>
            <pc:sldMk cId="0" sldId="256"/>
            <ac:spMk id="25602" creationId="{00000000-0000-0000-0000-000000000000}"/>
          </ac:spMkLst>
        </pc:spChg>
        <pc:spChg chg="del">
          <ac:chgData name="Pregla, Karin (pr)" userId="S::pr@edunet.bbs1-del.de::0710243b-bf80-46cf-8789-70ecd597c90f" providerId="AD" clId="Web-{796FB0AB-D894-4E19-8A0C-401C2ADD46A5}" dt="2022-03-18T07:45:04.012" v="2"/>
          <ac:spMkLst>
            <pc:docMk/>
            <pc:sldMk cId="0" sldId="256"/>
            <ac:spMk id="25603" creationId="{00000000-0000-0000-0000-000000000000}"/>
          </ac:spMkLst>
        </pc:spChg>
      </pc:sldChg>
      <pc:sldChg chg="addSp delSp modSp">
        <pc:chgData name="Pregla, Karin (pr)" userId="S::pr@edunet.bbs1-del.de::0710243b-bf80-46cf-8789-70ecd597c90f" providerId="AD" clId="Web-{796FB0AB-D894-4E19-8A0C-401C2ADD46A5}" dt="2022-03-18T07:51:33.211" v="26"/>
        <pc:sldMkLst>
          <pc:docMk/>
          <pc:sldMk cId="3171565103" sldId="258"/>
        </pc:sldMkLst>
        <pc:spChg chg="mod">
          <ac:chgData name="Pregla, Karin (pr)" userId="S::pr@edunet.bbs1-del.de::0710243b-bf80-46cf-8789-70ecd597c90f" providerId="AD" clId="Web-{796FB0AB-D894-4E19-8A0C-401C2ADD46A5}" dt="2022-03-18T07:50:46.429" v="24"/>
          <ac:spMkLst>
            <pc:docMk/>
            <pc:sldMk cId="3171565103" sldId="258"/>
            <ac:spMk id="2" creationId="{00000000-0000-0000-0000-000000000000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0:46.429" v="24"/>
          <ac:spMkLst>
            <pc:docMk/>
            <pc:sldMk cId="3171565103" sldId="258"/>
            <ac:spMk id="24" creationId="{BACC6370-2D7E-4714-9D71-7542949D7D5D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0:46.429" v="24"/>
          <ac:spMkLst>
            <pc:docMk/>
            <pc:sldMk cId="3171565103" sldId="258"/>
            <ac:spMk id="26" creationId="{F68B3F68-107C-434F-AA38-110D5EA91B85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0:46.429" v="24"/>
          <ac:spMkLst>
            <pc:docMk/>
            <pc:sldMk cId="3171565103" sldId="258"/>
            <ac:spMk id="28" creationId="{AAD0DBB9-1A4B-4391-81D4-CB19F9AB918A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0:46.429" v="24"/>
          <ac:spMkLst>
            <pc:docMk/>
            <pc:sldMk cId="3171565103" sldId="258"/>
            <ac:spMk id="30" creationId="{063BBA22-50EA-4C4D-BE05-F1CE4E63AA56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0:46.429" v="24"/>
          <ac:spMkLst>
            <pc:docMk/>
            <pc:sldMk cId="3171565103" sldId="258"/>
            <ac:spMk id="35" creationId="{257363FD-7E77-4145-9483-331A807ADF0E}"/>
          </ac:spMkLst>
        </pc:spChg>
        <pc:graphicFrameChg chg="mod modGraphic">
          <ac:chgData name="Pregla, Karin (pr)" userId="S::pr@edunet.bbs1-del.de::0710243b-bf80-46cf-8789-70ecd597c90f" providerId="AD" clId="Web-{796FB0AB-D894-4E19-8A0C-401C2ADD46A5}" dt="2022-03-18T07:51:33.211" v="26"/>
          <ac:graphicFrameMkLst>
            <pc:docMk/>
            <pc:sldMk cId="3171565103" sldId="258"/>
            <ac:graphicFrameMk id="5" creationId="{9216B21D-1D47-5087-98B1-3D50ACF54770}"/>
          </ac:graphicFrameMkLst>
        </pc:graphicFrameChg>
      </pc:sldChg>
      <pc:sldChg chg="modSp">
        <pc:chgData name="Pregla, Karin (pr)" userId="S::pr@edunet.bbs1-del.de::0710243b-bf80-46cf-8789-70ecd597c90f" providerId="AD" clId="Web-{796FB0AB-D894-4E19-8A0C-401C2ADD46A5}" dt="2022-03-18T07:46:56.562" v="11" actId="20577"/>
        <pc:sldMkLst>
          <pc:docMk/>
          <pc:sldMk cId="1631129024" sldId="259"/>
        </pc:sldMkLst>
        <pc:spChg chg="mod">
          <ac:chgData name="Pregla, Karin (pr)" userId="S::pr@edunet.bbs1-del.de::0710243b-bf80-46cf-8789-70ecd597c90f" providerId="AD" clId="Web-{796FB0AB-D894-4E19-8A0C-401C2ADD46A5}" dt="2022-03-18T07:46:56.562" v="11" actId="20577"/>
          <ac:spMkLst>
            <pc:docMk/>
            <pc:sldMk cId="1631129024" sldId="259"/>
            <ac:spMk id="2" creationId="{00000000-0000-0000-0000-000000000000}"/>
          </ac:spMkLst>
        </pc:spChg>
        <pc:spChg chg="mod">
          <ac:chgData name="Pregla, Karin (pr)" userId="S::pr@edunet.bbs1-del.de::0710243b-bf80-46cf-8789-70ecd597c90f" providerId="AD" clId="Web-{796FB0AB-D894-4E19-8A0C-401C2ADD46A5}" dt="2022-03-18T07:46:52.499" v="10"/>
          <ac:spMkLst>
            <pc:docMk/>
            <pc:sldMk cId="1631129024" sldId="259"/>
            <ac:spMk id="3" creationId="{00000000-0000-0000-0000-000000000000}"/>
          </ac:spMkLst>
        </pc:spChg>
      </pc:sldChg>
      <pc:sldChg chg="modSp">
        <pc:chgData name="Pregla, Karin (pr)" userId="S::pr@edunet.bbs1-del.de::0710243b-bf80-46cf-8789-70ecd597c90f" providerId="AD" clId="Web-{796FB0AB-D894-4E19-8A0C-401C2ADD46A5}" dt="2022-03-18T07:54:27.075" v="51" actId="14100"/>
        <pc:sldMkLst>
          <pc:docMk/>
          <pc:sldMk cId="158525858" sldId="260"/>
        </pc:sldMkLst>
        <pc:picChg chg="mod">
          <ac:chgData name="Pregla, Karin (pr)" userId="S::pr@edunet.bbs1-del.de::0710243b-bf80-46cf-8789-70ecd597c90f" providerId="AD" clId="Web-{796FB0AB-D894-4E19-8A0C-401C2ADD46A5}" dt="2022-03-18T07:54:27.075" v="51" actId="14100"/>
          <ac:picMkLst>
            <pc:docMk/>
            <pc:sldMk cId="158525858" sldId="260"/>
            <ac:picMk id="4" creationId="{9BC905A5-F948-4738-99BD-5C46DBB0DA06}"/>
          </ac:picMkLst>
        </pc:picChg>
      </pc:sldChg>
      <pc:sldChg chg="addSp delSp modSp">
        <pc:chgData name="Pregla, Karin (pr)" userId="S::pr@edunet.bbs1-del.de::0710243b-bf80-46cf-8789-70ecd597c90f" providerId="AD" clId="Web-{796FB0AB-D894-4E19-8A0C-401C2ADD46A5}" dt="2022-03-18T07:51:53.290" v="28"/>
        <pc:sldMkLst>
          <pc:docMk/>
          <pc:sldMk cId="2300140059" sldId="261"/>
        </pc:sldMkLst>
        <pc:spChg chg="mod">
          <ac:chgData name="Pregla, Karin (pr)" userId="S::pr@edunet.bbs1-del.de::0710243b-bf80-46cf-8789-70ecd597c90f" providerId="AD" clId="Web-{796FB0AB-D894-4E19-8A0C-401C2ADD46A5}" dt="2022-03-18T07:51:53.290" v="28"/>
          <ac:spMkLst>
            <pc:docMk/>
            <pc:sldMk cId="2300140059" sldId="261"/>
            <ac:spMk id="2" creationId="{A75C6DF7-E46C-4D1B-ABDC-88772CA5B8D5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1:53.290" v="28"/>
          <ac:spMkLst>
            <pc:docMk/>
            <pc:sldMk cId="2300140059" sldId="261"/>
            <ac:spMk id="24" creationId="{CDA1A2E9-63FE-408D-A803-8E306ECAB4B3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1:53.290" v="28"/>
          <ac:spMkLst>
            <pc:docMk/>
            <pc:sldMk cId="2300140059" sldId="261"/>
            <ac:spMk id="26" creationId="{FBE9F90C-C163-435B-9A68-D15C92D1CF2B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1:53.290" v="28"/>
          <ac:spMkLst>
            <pc:docMk/>
            <pc:sldMk cId="2300140059" sldId="261"/>
            <ac:spMk id="28" creationId="{1A882A9F-F4E9-4E23-8F0B-20B5DF42EAA9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1:53.290" v="28"/>
          <ac:spMkLst>
            <pc:docMk/>
            <pc:sldMk cId="2300140059" sldId="261"/>
            <ac:spMk id="33" creationId="{A8384FB5-9ADC-4DDC-881B-597D56F5B15D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1:53.290" v="28"/>
          <ac:spMkLst>
            <pc:docMk/>
            <pc:sldMk cId="2300140059" sldId="261"/>
            <ac:spMk id="35" creationId="{91E5A9A7-95C6-4F4F-B00E-C82E07FE62EF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1:53.290" v="28"/>
          <ac:spMkLst>
            <pc:docMk/>
            <pc:sldMk cId="2300140059" sldId="261"/>
            <ac:spMk id="37" creationId="{D07DD2DE-F619-49DD-B5E7-03A290FF4ED1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1:53.290" v="28"/>
          <ac:spMkLst>
            <pc:docMk/>
            <pc:sldMk cId="2300140059" sldId="261"/>
            <ac:spMk id="39" creationId="{85149191-5F60-4A28-AAFF-039F96B0F3EC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1:53.290" v="28"/>
          <ac:spMkLst>
            <pc:docMk/>
            <pc:sldMk cId="2300140059" sldId="261"/>
            <ac:spMk id="41" creationId="{F8260ED5-17F7-4158-B241-D51DD4CF1B7E}"/>
          </ac:spMkLst>
        </pc:spChg>
        <pc:picChg chg="mod">
          <ac:chgData name="Pregla, Karin (pr)" userId="S::pr@edunet.bbs1-del.de::0710243b-bf80-46cf-8789-70ecd597c90f" providerId="AD" clId="Web-{796FB0AB-D894-4E19-8A0C-401C2ADD46A5}" dt="2022-03-18T07:51:53.290" v="28"/>
          <ac:picMkLst>
            <pc:docMk/>
            <pc:sldMk cId="2300140059" sldId="261"/>
            <ac:picMk id="4" creationId="{A1936AD4-B1A3-42F0-8154-EBFF54163632}"/>
          </ac:picMkLst>
        </pc:picChg>
      </pc:sldChg>
      <pc:sldChg chg="modSp ord">
        <pc:chgData name="Pregla, Karin (pr)" userId="S::pr@edunet.bbs1-del.de::0710243b-bf80-46cf-8789-70ecd597c90f" providerId="AD" clId="Web-{796FB0AB-D894-4E19-8A0C-401C2ADD46A5}" dt="2022-03-18T08:01:53.493" v="164"/>
        <pc:sldMkLst>
          <pc:docMk/>
          <pc:sldMk cId="4138213540" sldId="262"/>
        </pc:sldMkLst>
        <pc:spChg chg="mod">
          <ac:chgData name="Pregla, Karin (pr)" userId="S::pr@edunet.bbs1-del.de::0710243b-bf80-46cf-8789-70ecd597c90f" providerId="AD" clId="Web-{796FB0AB-D894-4E19-8A0C-401C2ADD46A5}" dt="2022-03-18T07:59:46.068" v="133" actId="1076"/>
          <ac:spMkLst>
            <pc:docMk/>
            <pc:sldMk cId="4138213540" sldId="262"/>
            <ac:spMk id="2" creationId="{46B23013-FDB2-433E-A943-6EC25A9F389F}"/>
          </ac:spMkLst>
        </pc:spChg>
        <pc:spChg chg="mod">
          <ac:chgData name="Pregla, Karin (pr)" userId="S::pr@edunet.bbs1-del.de::0710243b-bf80-46cf-8789-70ecd597c90f" providerId="AD" clId="Web-{796FB0AB-D894-4E19-8A0C-401C2ADD46A5}" dt="2022-03-18T08:01:22.024" v="163" actId="20577"/>
          <ac:spMkLst>
            <pc:docMk/>
            <pc:sldMk cId="4138213540" sldId="262"/>
            <ac:spMk id="4" creationId="{1392D76E-654F-409E-B39E-9D09DE7D35AD}"/>
          </ac:spMkLst>
        </pc:spChg>
      </pc:sldChg>
      <pc:sldChg chg="addSp delSp modSp mod setBg">
        <pc:chgData name="Pregla, Karin (pr)" userId="S::pr@edunet.bbs1-del.de::0710243b-bf80-46cf-8789-70ecd597c90f" providerId="AD" clId="Web-{796FB0AB-D894-4E19-8A0C-401C2ADD46A5}" dt="2022-03-18T07:56:01.718" v="66" actId="14100"/>
        <pc:sldMkLst>
          <pc:docMk/>
          <pc:sldMk cId="3495458882" sldId="265"/>
        </pc:sldMkLst>
        <pc:spChg chg="mod">
          <ac:chgData name="Pregla, Karin (pr)" userId="S::pr@edunet.bbs1-del.de::0710243b-bf80-46cf-8789-70ecd597c90f" providerId="AD" clId="Web-{796FB0AB-D894-4E19-8A0C-401C2ADD46A5}" dt="2022-03-18T07:55:29.140" v="60"/>
          <ac:spMkLst>
            <pc:docMk/>
            <pc:sldMk cId="3495458882" sldId="265"/>
            <ac:spMk id="2" creationId="{D3F127C9-B1FA-4480-B4B1-22BA9612275B}"/>
          </ac:spMkLst>
        </pc:spChg>
        <pc:spChg chg="mod ord">
          <ac:chgData name="Pregla, Karin (pr)" userId="S::pr@edunet.bbs1-del.de::0710243b-bf80-46cf-8789-70ecd597c90f" providerId="AD" clId="Web-{796FB0AB-D894-4E19-8A0C-401C2ADD46A5}" dt="2022-03-18T07:56:01.718" v="66" actId="14100"/>
          <ac:spMkLst>
            <pc:docMk/>
            <pc:sldMk cId="3495458882" sldId="265"/>
            <ac:spMk id="3" creationId="{B79A6ED2-0860-47AD-9CAD-BF9CC8F65539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5:29.140" v="60"/>
          <ac:spMkLst>
            <pc:docMk/>
            <pc:sldMk cId="3495458882" sldId="265"/>
            <ac:spMk id="27" creationId="{21AC6A30-4F22-4C0F-B278-19C5B8A80C55}"/>
          </ac:spMkLst>
        </pc:spChg>
        <pc:spChg chg="add del">
          <ac:chgData name="Pregla, Karin (pr)" userId="S::pr@edunet.bbs1-del.de::0710243b-bf80-46cf-8789-70ecd597c90f" providerId="AD" clId="Web-{796FB0AB-D894-4E19-8A0C-401C2ADD46A5}" dt="2022-03-18T07:55:29.140" v="60"/>
          <ac:spMkLst>
            <pc:docMk/>
            <pc:sldMk cId="3495458882" sldId="265"/>
            <ac:spMk id="28" creationId="{BB4335AD-65B1-44E4-90AF-264024FE4BD2}"/>
          </ac:spMkLst>
        </pc:spChg>
        <pc:picChg chg="mod">
          <ac:chgData name="Pregla, Karin (pr)" userId="S::pr@edunet.bbs1-del.de::0710243b-bf80-46cf-8789-70ecd597c90f" providerId="AD" clId="Web-{796FB0AB-D894-4E19-8A0C-401C2ADD46A5}" dt="2022-03-18T07:55:50.671" v="64" actId="1076"/>
          <ac:picMkLst>
            <pc:docMk/>
            <pc:sldMk cId="3495458882" sldId="265"/>
            <ac:picMk id="4" creationId="{52911C9F-9520-4E74-9AE7-61E979898199}"/>
          </ac:picMkLst>
        </pc:picChg>
        <pc:picChg chg="mod">
          <ac:chgData name="Pregla, Karin (pr)" userId="S::pr@edunet.bbs1-del.de::0710243b-bf80-46cf-8789-70ecd597c90f" providerId="AD" clId="Web-{796FB0AB-D894-4E19-8A0C-401C2ADD46A5}" dt="2022-03-18T07:55:45.202" v="63" actId="1076"/>
          <ac:picMkLst>
            <pc:docMk/>
            <pc:sldMk cId="3495458882" sldId="265"/>
            <ac:picMk id="5" creationId="{E653CAEF-1E6B-439A-8725-F60164C37F72}"/>
          </ac:picMkLst>
        </pc:picChg>
      </pc:sldChg>
      <pc:sldChg chg="modSp">
        <pc:chgData name="Pregla, Karin (pr)" userId="S::pr@edunet.bbs1-del.de::0710243b-bf80-46cf-8789-70ecd597c90f" providerId="AD" clId="Web-{796FB0AB-D894-4E19-8A0C-401C2ADD46A5}" dt="2022-03-18T07:59:08.239" v="124" actId="20577"/>
        <pc:sldMkLst>
          <pc:docMk/>
          <pc:sldMk cId="4048266479" sldId="269"/>
        </pc:sldMkLst>
        <pc:spChg chg="mod">
          <ac:chgData name="Pregla, Karin (pr)" userId="S::pr@edunet.bbs1-del.de::0710243b-bf80-46cf-8789-70ecd597c90f" providerId="AD" clId="Web-{796FB0AB-D894-4E19-8A0C-401C2ADD46A5}" dt="2022-03-18T07:59:08.239" v="124" actId="20577"/>
          <ac:spMkLst>
            <pc:docMk/>
            <pc:sldMk cId="4048266479" sldId="269"/>
            <ac:spMk id="3" creationId="{E34D8D53-B1E4-4C28-8905-ABAAECF03480}"/>
          </ac:spMkLst>
        </pc:spChg>
        <pc:picChg chg="mod ord">
          <ac:chgData name="Pregla, Karin (pr)" userId="S::pr@edunet.bbs1-del.de::0710243b-bf80-46cf-8789-70ecd597c90f" providerId="AD" clId="Web-{796FB0AB-D894-4E19-8A0C-401C2ADD46A5}" dt="2022-03-18T07:57:52.237" v="99"/>
          <ac:picMkLst>
            <pc:docMk/>
            <pc:sldMk cId="4048266479" sldId="269"/>
            <ac:picMk id="4" creationId="{A67AD88E-9C3C-4C27-AA49-D37772992B1D}"/>
          </ac:picMkLst>
        </pc:picChg>
        <pc:picChg chg="mod">
          <ac:chgData name="Pregla, Karin (pr)" userId="S::pr@edunet.bbs1-del.de::0710243b-bf80-46cf-8789-70ecd597c90f" providerId="AD" clId="Web-{796FB0AB-D894-4E19-8A0C-401C2ADD46A5}" dt="2022-03-18T07:57:55.628" v="100" actId="1076"/>
          <ac:picMkLst>
            <pc:docMk/>
            <pc:sldMk cId="4048266479" sldId="269"/>
            <ac:picMk id="5" creationId="{B123816C-0FBE-4B7F-ACE6-30AF79CBACF9}"/>
          </ac:picMkLst>
        </pc:picChg>
        <pc:picChg chg="mod">
          <ac:chgData name="Pregla, Karin (pr)" userId="S::pr@edunet.bbs1-del.de::0710243b-bf80-46cf-8789-70ecd597c90f" providerId="AD" clId="Web-{796FB0AB-D894-4E19-8A0C-401C2ADD46A5}" dt="2022-03-18T07:57:45.612" v="98" actId="1076"/>
          <ac:picMkLst>
            <pc:docMk/>
            <pc:sldMk cId="4048266479" sldId="269"/>
            <ac:picMk id="6" creationId="{FF5DF6BD-C914-4464-A460-839AAFF0554D}"/>
          </ac:picMkLst>
        </pc:picChg>
      </pc:sldChg>
      <pc:sldChg chg="modSp del">
        <pc:chgData name="Pregla, Karin (pr)" userId="S::pr@edunet.bbs1-del.de::0710243b-bf80-46cf-8789-70ecd597c90f" providerId="AD" clId="Web-{796FB0AB-D894-4E19-8A0C-401C2ADD46A5}" dt="2022-03-18T08:02:22.353" v="166"/>
        <pc:sldMkLst>
          <pc:docMk/>
          <pc:sldMk cId="788559526" sldId="270"/>
        </pc:sldMkLst>
        <pc:spChg chg="mod">
          <ac:chgData name="Pregla, Karin (pr)" userId="S::pr@edunet.bbs1-del.de::0710243b-bf80-46cf-8789-70ecd597c90f" providerId="AD" clId="Web-{796FB0AB-D894-4E19-8A0C-401C2ADD46A5}" dt="2022-03-18T08:02:15.713" v="165" actId="1076"/>
          <ac:spMkLst>
            <pc:docMk/>
            <pc:sldMk cId="788559526" sldId="270"/>
            <ac:spMk id="12" creationId="{68FBEF6E-E9D2-4C05-8939-479ECC163C53}"/>
          </ac:spMkLst>
        </pc:spChg>
      </pc:sldChg>
      <pc:sldChg chg="modSp">
        <pc:chgData name="Pregla, Karin (pr)" userId="S::pr@edunet.bbs1-del.de::0710243b-bf80-46cf-8789-70ecd597c90f" providerId="AD" clId="Web-{796FB0AB-D894-4E19-8A0C-401C2ADD46A5}" dt="2022-03-18T07:53:19.027" v="49" actId="20577"/>
        <pc:sldMkLst>
          <pc:docMk/>
          <pc:sldMk cId="3547063320" sldId="271"/>
        </pc:sldMkLst>
        <pc:spChg chg="mod">
          <ac:chgData name="Pregla, Karin (pr)" userId="S::pr@edunet.bbs1-del.de::0710243b-bf80-46cf-8789-70ecd597c90f" providerId="AD" clId="Web-{796FB0AB-D894-4E19-8A0C-401C2ADD46A5}" dt="2022-03-18T07:52:45.135" v="36" actId="14100"/>
          <ac:spMkLst>
            <pc:docMk/>
            <pc:sldMk cId="3547063320" sldId="271"/>
            <ac:spMk id="4" creationId="{AFE0F0FA-96AF-4065-9800-18EAAD8F4B54}"/>
          </ac:spMkLst>
        </pc:spChg>
        <pc:spChg chg="mod">
          <ac:chgData name="Pregla, Karin (pr)" userId="S::pr@edunet.bbs1-del.de::0710243b-bf80-46cf-8789-70ecd597c90f" providerId="AD" clId="Web-{796FB0AB-D894-4E19-8A0C-401C2ADD46A5}" dt="2022-03-18T07:53:03.792" v="47" actId="14100"/>
          <ac:spMkLst>
            <pc:docMk/>
            <pc:sldMk cId="3547063320" sldId="271"/>
            <ac:spMk id="10" creationId="{033DE7AD-211D-499B-9335-AA822D21DEC0}"/>
          </ac:spMkLst>
        </pc:spChg>
        <pc:spChg chg="mod">
          <ac:chgData name="Pregla, Karin (pr)" userId="S::pr@edunet.bbs1-del.de::0710243b-bf80-46cf-8789-70ecd597c90f" providerId="AD" clId="Web-{796FB0AB-D894-4E19-8A0C-401C2ADD46A5}" dt="2022-03-18T07:53:19.027" v="49" actId="20577"/>
          <ac:spMkLst>
            <pc:docMk/>
            <pc:sldMk cId="3547063320" sldId="271"/>
            <ac:spMk id="12" creationId="{0E591241-08A4-457F-BCB8-60BACE1C03E0}"/>
          </ac:spMkLst>
        </pc:spChg>
      </pc:sldChg>
      <pc:sldChg chg="del">
        <pc:chgData name="Pregla, Karin (pr)" userId="S::pr@edunet.bbs1-del.de::0710243b-bf80-46cf-8789-70ecd597c90f" providerId="AD" clId="Web-{796FB0AB-D894-4E19-8A0C-401C2ADD46A5}" dt="2022-03-18T07:25:31.497" v="0"/>
        <pc:sldMkLst>
          <pc:docMk/>
          <pc:sldMk cId="152716438" sldId="272"/>
        </pc:sldMkLst>
      </pc:sldChg>
      <pc:sldChg chg="modSp">
        <pc:chgData name="Pregla, Karin (pr)" userId="S::pr@edunet.bbs1-del.de::0710243b-bf80-46cf-8789-70ecd597c90f" providerId="AD" clId="Web-{796FB0AB-D894-4E19-8A0C-401C2ADD46A5}" dt="2022-03-18T07:43:45.401" v="1" actId="688"/>
        <pc:sldMkLst>
          <pc:docMk/>
          <pc:sldMk cId="3576463449" sldId="273"/>
        </pc:sldMkLst>
        <pc:spChg chg="mod">
          <ac:chgData name="Pregla, Karin (pr)" userId="S::pr@edunet.bbs1-del.de::0710243b-bf80-46cf-8789-70ecd597c90f" providerId="AD" clId="Web-{796FB0AB-D894-4E19-8A0C-401C2ADD46A5}" dt="2022-03-18T07:43:45.401" v="1" actId="688"/>
          <ac:spMkLst>
            <pc:docMk/>
            <pc:sldMk cId="3576463449" sldId="273"/>
            <ac:spMk id="21" creationId="{33315B34-6849-4D9B-A4DC-5C72A14F9FA9}"/>
          </ac:spMkLst>
        </pc:spChg>
      </pc:sldChg>
    </pc:docChg>
  </pc:docChgLst>
  <pc:docChgLst>
    <pc:chgData name="Engelken, Joel" userId="S::bbs6984@edunet.bbs1-del.de::2aee6801-924a-4e6b-a45b-37e87d5db5f2" providerId="AD" clId="Web-{F75FEF8B-0284-4343-9939-4B0807EB68CB}"/>
    <pc:docChg chg="addSld modSld sldOrd addMainMaster modMainMaster">
      <pc:chgData name="Engelken, Joel" userId="S::bbs6984@edunet.bbs1-del.de::2aee6801-924a-4e6b-a45b-37e87d5db5f2" providerId="AD" clId="Web-{F75FEF8B-0284-4343-9939-4B0807EB68CB}" dt="2022-03-17T09:53:06.915" v="124"/>
      <pc:docMkLst>
        <pc:docMk/>
      </pc:docMkLst>
      <pc:sldChg chg="addSp modSp ord">
        <pc:chgData name="Engelken, Joel" userId="S::bbs6984@edunet.bbs1-del.de::2aee6801-924a-4e6b-a45b-37e87d5db5f2" providerId="AD" clId="Web-{F75FEF8B-0284-4343-9939-4B0807EB68CB}" dt="2022-03-17T09:48:41.782" v="74"/>
        <pc:sldMkLst>
          <pc:docMk/>
          <pc:sldMk cId="158525858" sldId="260"/>
        </pc:sldMkLst>
        <pc:spChg chg="mod">
          <ac:chgData name="Engelken, Joel" userId="S::bbs6984@edunet.bbs1-del.de::2aee6801-924a-4e6b-a45b-37e87d5db5f2" providerId="AD" clId="Web-{F75FEF8B-0284-4343-9939-4B0807EB68CB}" dt="2022-03-17T09:47:06.842" v="56" actId="20577"/>
          <ac:spMkLst>
            <pc:docMk/>
            <pc:sldMk cId="158525858" sldId="260"/>
            <ac:spMk id="2" creationId="{00000000-0000-0000-0000-000000000000}"/>
          </ac:spMkLst>
        </pc:spChg>
        <pc:spChg chg="mod">
          <ac:chgData name="Engelken, Joel" userId="S::bbs6984@edunet.bbs1-del.de::2aee6801-924a-4e6b-a45b-37e87d5db5f2" providerId="AD" clId="Web-{F75FEF8B-0284-4343-9939-4B0807EB68CB}" dt="2022-03-17T09:48:36.891" v="73" actId="20577"/>
          <ac:spMkLst>
            <pc:docMk/>
            <pc:sldMk cId="158525858" sldId="260"/>
            <ac:spMk id="3" creationId="{00000000-0000-0000-0000-000000000000}"/>
          </ac:spMkLst>
        </pc:spChg>
        <pc:picChg chg="add mod">
          <ac:chgData name="Engelken, Joel" userId="S::bbs6984@edunet.bbs1-del.de::2aee6801-924a-4e6b-a45b-37e87d5db5f2" providerId="AD" clId="Web-{F75FEF8B-0284-4343-9939-4B0807EB68CB}" dt="2022-03-17T09:48:06.922" v="63" actId="1076"/>
          <ac:picMkLst>
            <pc:docMk/>
            <pc:sldMk cId="158525858" sldId="260"/>
            <ac:picMk id="4" creationId="{9BC905A5-F948-4738-99BD-5C46DBB0DA06}"/>
          </ac:picMkLst>
        </pc:picChg>
      </pc:sldChg>
      <pc:sldChg chg="new">
        <pc:chgData name="Engelken, Joel" userId="S::bbs6984@edunet.bbs1-del.de::2aee6801-924a-4e6b-a45b-37e87d5db5f2" providerId="AD" clId="Web-{F75FEF8B-0284-4343-9939-4B0807EB68CB}" dt="2022-03-17T09:42:20.365" v="0"/>
        <pc:sldMkLst>
          <pc:docMk/>
          <pc:sldMk cId="2300140059" sldId="261"/>
        </pc:sldMkLst>
      </pc:sldChg>
      <pc:sldChg chg="new ord">
        <pc:chgData name="Engelken, Joel" userId="S::bbs6984@edunet.bbs1-del.de::2aee6801-924a-4e6b-a45b-37e87d5db5f2" providerId="AD" clId="Web-{F75FEF8B-0284-4343-9939-4B0807EB68CB}" dt="2022-03-17T09:48:52.861" v="76"/>
        <pc:sldMkLst>
          <pc:docMk/>
          <pc:sldMk cId="4138213540" sldId="262"/>
        </pc:sldMkLst>
      </pc:sldChg>
      <pc:sldChg chg="new">
        <pc:chgData name="Engelken, Joel" userId="S::bbs6984@edunet.bbs1-del.de::2aee6801-924a-4e6b-a45b-37e87d5db5f2" providerId="AD" clId="Web-{F75FEF8B-0284-4343-9939-4B0807EB68CB}" dt="2022-03-17T09:42:32.771" v="2"/>
        <pc:sldMkLst>
          <pc:docMk/>
          <pc:sldMk cId="2369609036" sldId="263"/>
        </pc:sldMkLst>
      </pc:sldChg>
      <pc:sldChg chg="new">
        <pc:chgData name="Engelken, Joel" userId="S::bbs6984@edunet.bbs1-del.de::2aee6801-924a-4e6b-a45b-37e87d5db5f2" providerId="AD" clId="Web-{F75FEF8B-0284-4343-9939-4B0807EB68CB}" dt="2022-03-17T09:42:36.912" v="3"/>
        <pc:sldMkLst>
          <pc:docMk/>
          <pc:sldMk cId="328788943" sldId="264"/>
        </pc:sldMkLst>
      </pc:sldChg>
      <pc:sldChg chg="addSp modSp new">
        <pc:chgData name="Engelken, Joel" userId="S::bbs6984@edunet.bbs1-del.de::2aee6801-924a-4e6b-a45b-37e87d5db5f2" providerId="AD" clId="Web-{F75FEF8B-0284-4343-9939-4B0807EB68CB}" dt="2022-03-17T09:51:18.037" v="121" actId="1076"/>
        <pc:sldMkLst>
          <pc:docMk/>
          <pc:sldMk cId="3495458882" sldId="265"/>
        </pc:sldMkLst>
        <pc:spChg chg="mod">
          <ac:chgData name="Engelken, Joel" userId="S::bbs6984@edunet.bbs1-del.de::2aee6801-924a-4e6b-a45b-37e87d5db5f2" providerId="AD" clId="Web-{F75FEF8B-0284-4343-9939-4B0807EB68CB}" dt="2022-03-17T09:49:10.939" v="88" actId="20577"/>
          <ac:spMkLst>
            <pc:docMk/>
            <pc:sldMk cId="3495458882" sldId="265"/>
            <ac:spMk id="2" creationId="{D3F127C9-B1FA-4480-B4B1-22BA9612275B}"/>
          </ac:spMkLst>
        </pc:spChg>
        <pc:spChg chg="mod">
          <ac:chgData name="Engelken, Joel" userId="S::bbs6984@edunet.bbs1-del.de::2aee6801-924a-4e6b-a45b-37e87d5db5f2" providerId="AD" clId="Web-{F75FEF8B-0284-4343-9939-4B0807EB68CB}" dt="2022-03-17T09:49:48.847" v="100" actId="20577"/>
          <ac:spMkLst>
            <pc:docMk/>
            <pc:sldMk cId="3495458882" sldId="265"/>
            <ac:spMk id="3" creationId="{B79A6ED2-0860-47AD-9CAD-BF9CC8F65539}"/>
          </ac:spMkLst>
        </pc:spChg>
        <pc:spChg chg="add mod">
          <ac:chgData name="Engelken, Joel" userId="S::bbs6984@edunet.bbs1-del.de::2aee6801-924a-4e6b-a45b-37e87d5db5f2" providerId="AD" clId="Web-{F75FEF8B-0284-4343-9939-4B0807EB68CB}" dt="2022-03-17T09:50:40.801" v="119" actId="1076"/>
          <ac:spMkLst>
            <pc:docMk/>
            <pc:sldMk cId="3495458882" sldId="265"/>
            <ac:spMk id="8" creationId="{048A7432-4EC9-4F05-8E44-EE3465128736}"/>
          </ac:spMkLst>
        </pc:spChg>
        <pc:picChg chg="add mod">
          <ac:chgData name="Engelken, Joel" userId="S::bbs6984@edunet.bbs1-del.de::2aee6801-924a-4e6b-a45b-37e87d5db5f2" providerId="AD" clId="Web-{F75FEF8B-0284-4343-9939-4B0807EB68CB}" dt="2022-03-17T09:49:42.112" v="96" actId="14100"/>
          <ac:picMkLst>
            <pc:docMk/>
            <pc:sldMk cId="3495458882" sldId="265"/>
            <ac:picMk id="4" creationId="{52911C9F-9520-4E74-9AE7-61E979898199}"/>
          </ac:picMkLst>
        </pc:picChg>
        <pc:picChg chg="add mod">
          <ac:chgData name="Engelken, Joel" userId="S::bbs6984@edunet.bbs1-del.de::2aee6801-924a-4e6b-a45b-37e87d5db5f2" providerId="AD" clId="Web-{F75FEF8B-0284-4343-9939-4B0807EB68CB}" dt="2022-03-17T09:50:28.457" v="103" actId="1076"/>
          <ac:picMkLst>
            <pc:docMk/>
            <pc:sldMk cId="3495458882" sldId="265"/>
            <ac:picMk id="5" creationId="{E653CAEF-1E6B-439A-8725-F60164C37F72}"/>
          </ac:picMkLst>
        </pc:picChg>
        <pc:picChg chg="add mod">
          <ac:chgData name="Engelken, Joel" userId="S::bbs6984@edunet.bbs1-del.de::2aee6801-924a-4e6b-a45b-37e87d5db5f2" providerId="AD" clId="Web-{F75FEF8B-0284-4343-9939-4B0807EB68CB}" dt="2022-03-17T09:51:18.037" v="121" actId="1076"/>
          <ac:picMkLst>
            <pc:docMk/>
            <pc:sldMk cId="3495458882" sldId="265"/>
            <ac:picMk id="6" creationId="{0EDEE274-3F40-46A2-9FE4-EF31C718D589}"/>
          </ac:picMkLst>
        </pc:picChg>
        <pc:picChg chg="add mod">
          <ac:chgData name="Engelken, Joel" userId="S::bbs6984@edunet.bbs1-del.de::2aee6801-924a-4e6b-a45b-37e87d5db5f2" providerId="AD" clId="Web-{F75FEF8B-0284-4343-9939-4B0807EB68CB}" dt="2022-03-17T09:51:17.083" v="120" actId="1076"/>
          <ac:picMkLst>
            <pc:docMk/>
            <pc:sldMk cId="3495458882" sldId="265"/>
            <ac:picMk id="7" creationId="{4BB51A7F-7FA6-4030-8B92-A74594BFC390}"/>
          </ac:picMkLst>
        </pc:picChg>
      </pc:sldChg>
      <pc:sldChg chg="add">
        <pc:chgData name="Engelken, Joel" userId="S::bbs6984@edunet.bbs1-del.de::2aee6801-924a-4e6b-a45b-37e87d5db5f2" providerId="AD" clId="Web-{F75FEF8B-0284-4343-9939-4B0807EB68CB}" dt="2022-03-17T09:52:50.383" v="122"/>
        <pc:sldMkLst>
          <pc:docMk/>
          <pc:sldMk cId="935428693" sldId="266"/>
        </pc:sldMkLst>
      </pc:sldChg>
      <pc:sldChg chg="add">
        <pc:chgData name="Engelken, Joel" userId="S::bbs6984@edunet.bbs1-del.de::2aee6801-924a-4e6b-a45b-37e87d5db5f2" providerId="AD" clId="Web-{F75FEF8B-0284-4343-9939-4B0807EB68CB}" dt="2022-03-17T09:52:59.008" v="123"/>
        <pc:sldMkLst>
          <pc:docMk/>
          <pc:sldMk cId="3889005646" sldId="267"/>
        </pc:sldMkLst>
      </pc:sldChg>
      <pc:sldChg chg="add">
        <pc:chgData name="Engelken, Joel" userId="S::bbs6984@edunet.bbs1-del.de::2aee6801-924a-4e6b-a45b-37e87d5db5f2" providerId="AD" clId="Web-{F75FEF8B-0284-4343-9939-4B0807EB68CB}" dt="2022-03-17T09:53:06.915" v="124"/>
        <pc:sldMkLst>
          <pc:docMk/>
          <pc:sldMk cId="3673885731" sldId="268"/>
        </pc:sldMkLst>
      </pc:sldChg>
      <pc:sldMasterChg chg="add addSldLayout">
        <pc:chgData name="Engelken, Joel" userId="S::bbs6984@edunet.bbs1-del.de::2aee6801-924a-4e6b-a45b-37e87d5db5f2" providerId="AD" clId="Web-{F75FEF8B-0284-4343-9939-4B0807EB68CB}" dt="2022-03-17T09:52:50.383" v="122"/>
        <pc:sldMasterMkLst>
          <pc:docMk/>
          <pc:sldMasterMk cId="594725491" sldId="2147483648"/>
        </pc:sldMasterMkLst>
        <pc:sldLayoutChg chg="ad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594725491" sldId="2147483648"/>
            <pc:sldLayoutMk cId="4043166929" sldId="2147483649"/>
          </pc:sldLayoutMkLst>
        </pc:sldLayoutChg>
        <pc:sldLayoutChg chg="ad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594725491" sldId="2147483648"/>
            <pc:sldLayoutMk cId="3433200589" sldId="2147483650"/>
          </pc:sldLayoutMkLst>
        </pc:sldLayoutChg>
        <pc:sldLayoutChg chg="ad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594725491" sldId="2147483648"/>
            <pc:sldLayoutMk cId="2835585648" sldId="2147483651"/>
          </pc:sldLayoutMkLst>
        </pc:sldLayoutChg>
        <pc:sldLayoutChg chg="ad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594725491" sldId="2147483648"/>
            <pc:sldLayoutMk cId="742901757" sldId="2147483652"/>
          </pc:sldLayoutMkLst>
        </pc:sldLayoutChg>
        <pc:sldLayoutChg chg="ad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594725491" sldId="2147483648"/>
            <pc:sldLayoutMk cId="2024084034" sldId="2147483653"/>
          </pc:sldLayoutMkLst>
        </pc:sldLayoutChg>
        <pc:sldLayoutChg chg="ad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594725491" sldId="2147483648"/>
            <pc:sldLayoutMk cId="2440206447" sldId="2147483654"/>
          </pc:sldLayoutMkLst>
        </pc:sldLayoutChg>
        <pc:sldLayoutChg chg="ad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594725491" sldId="2147483648"/>
            <pc:sldLayoutMk cId="3087692832" sldId="2147483655"/>
          </pc:sldLayoutMkLst>
        </pc:sldLayoutChg>
        <pc:sldLayoutChg chg="ad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594725491" sldId="2147483648"/>
            <pc:sldLayoutMk cId="3453883237" sldId="2147483656"/>
          </pc:sldLayoutMkLst>
        </pc:sldLayoutChg>
        <pc:sldLayoutChg chg="ad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594725491" sldId="2147483648"/>
            <pc:sldLayoutMk cId="2509888776" sldId="2147483657"/>
          </pc:sldLayoutMkLst>
        </pc:sldLayoutChg>
        <pc:sldLayoutChg chg="ad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594725491" sldId="2147483648"/>
            <pc:sldLayoutMk cId="1699206799" sldId="2147483658"/>
          </pc:sldLayoutMkLst>
        </pc:sldLayoutChg>
        <pc:sldLayoutChg chg="ad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594725491" sldId="2147483648"/>
            <pc:sldLayoutMk cId="2809958959" sldId="2147483659"/>
          </pc:sldLayoutMkLst>
        </pc:sldLayoutChg>
      </pc:sldMasterChg>
      <pc:sldMasterChg chg="replId modSldLayout">
        <pc:chgData name="Engelken, Joel" userId="S::bbs6984@edunet.bbs1-del.de::2aee6801-924a-4e6b-a45b-37e87d5db5f2" providerId="AD" clId="Web-{F75FEF8B-0284-4343-9939-4B0807EB68CB}" dt="2022-03-17T09:52:50.383" v="122"/>
        <pc:sldMasterMkLst>
          <pc:docMk/>
          <pc:sldMasterMk cId="0" sldId="2147483660"/>
        </pc:sldMasterMkLst>
        <pc:sldLayoutChg chg="replI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0" sldId="2147483660"/>
            <pc:sldLayoutMk cId="0" sldId="2147483661"/>
          </pc:sldLayoutMkLst>
        </pc:sldLayoutChg>
        <pc:sldLayoutChg chg="replI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0" sldId="2147483660"/>
            <pc:sldLayoutMk cId="888356368" sldId="2147483662"/>
          </pc:sldLayoutMkLst>
        </pc:sldLayoutChg>
        <pc:sldLayoutChg chg="replI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0" sldId="2147483660"/>
            <pc:sldLayoutMk cId="3886592635" sldId="2147483663"/>
          </pc:sldLayoutMkLst>
        </pc:sldLayoutChg>
        <pc:sldLayoutChg chg="replI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0" sldId="2147483660"/>
            <pc:sldLayoutMk cId="2994614715" sldId="2147483664"/>
          </pc:sldLayoutMkLst>
        </pc:sldLayoutChg>
        <pc:sldLayoutChg chg="replI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0" sldId="2147483660"/>
            <pc:sldLayoutMk cId="1602259438" sldId="2147483665"/>
          </pc:sldLayoutMkLst>
        </pc:sldLayoutChg>
        <pc:sldLayoutChg chg="replI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0" sldId="2147483660"/>
            <pc:sldLayoutMk cId="2101365095" sldId="2147483666"/>
          </pc:sldLayoutMkLst>
        </pc:sldLayoutChg>
        <pc:sldLayoutChg chg="replI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0" sldId="2147483660"/>
            <pc:sldLayoutMk cId="1603003082" sldId="2147483667"/>
          </pc:sldLayoutMkLst>
        </pc:sldLayoutChg>
        <pc:sldLayoutChg chg="replI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0" sldId="2147483660"/>
            <pc:sldLayoutMk cId="1574297367" sldId="2147483668"/>
          </pc:sldLayoutMkLst>
        </pc:sldLayoutChg>
        <pc:sldLayoutChg chg="replI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0" sldId="2147483660"/>
            <pc:sldLayoutMk cId="330031906" sldId="2147483669"/>
          </pc:sldLayoutMkLst>
        </pc:sldLayoutChg>
        <pc:sldLayoutChg chg="replI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0" sldId="2147483660"/>
            <pc:sldLayoutMk cId="1840196127" sldId="2147483670"/>
          </pc:sldLayoutMkLst>
        </pc:sldLayoutChg>
        <pc:sldLayoutChg chg="replId">
          <pc:chgData name="Engelken, Joel" userId="S::bbs6984@edunet.bbs1-del.de::2aee6801-924a-4e6b-a45b-37e87d5db5f2" providerId="AD" clId="Web-{F75FEF8B-0284-4343-9939-4B0807EB68CB}" dt="2022-03-17T09:52:50.383" v="122"/>
          <pc:sldLayoutMkLst>
            <pc:docMk/>
            <pc:sldMasterMk cId="0" sldId="2147483660"/>
            <pc:sldLayoutMk cId="2759935896" sldId="2147483671"/>
          </pc:sldLayoutMkLst>
        </pc:sldLayoutChg>
      </pc:sldMasterChg>
    </pc:docChg>
  </pc:docChgLst>
  <pc:docChgLst>
    <pc:chgData name="Pregla, Karin (pr)" userId="S::pr@edunet.bbs1-del.de::0710243b-bf80-46cf-8789-70ecd597c90f" providerId="AD" clId="Web-{BAD09842-516C-47BF-BEF5-EF0E4948563B}"/>
    <pc:docChg chg="modSld">
      <pc:chgData name="Pregla, Karin (pr)" userId="S::pr@edunet.bbs1-del.de::0710243b-bf80-46cf-8789-70ecd597c90f" providerId="AD" clId="Web-{BAD09842-516C-47BF-BEF5-EF0E4948563B}" dt="2022-03-17T09:21:04.358" v="30" actId="20577"/>
      <pc:docMkLst>
        <pc:docMk/>
      </pc:docMkLst>
      <pc:sldChg chg="modSp">
        <pc:chgData name="Pregla, Karin (pr)" userId="S::pr@edunet.bbs1-del.de::0710243b-bf80-46cf-8789-70ecd597c90f" providerId="AD" clId="Web-{BAD09842-516C-47BF-BEF5-EF0E4948563B}" dt="2022-03-17T09:21:04.358" v="30" actId="20577"/>
        <pc:sldMkLst>
          <pc:docMk/>
          <pc:sldMk cId="951774086" sldId="257"/>
        </pc:sldMkLst>
        <pc:spChg chg="mod">
          <ac:chgData name="Pregla, Karin (pr)" userId="S::pr@edunet.bbs1-del.de::0710243b-bf80-46cf-8789-70ecd597c90f" providerId="AD" clId="Web-{BAD09842-516C-47BF-BEF5-EF0E4948563B}" dt="2022-03-17T09:21:04.358" v="30" actId="20577"/>
          <ac:spMkLst>
            <pc:docMk/>
            <pc:sldMk cId="951774086" sldId="257"/>
            <ac:spMk id="3" creationId="{00000000-0000-0000-0000-000000000000}"/>
          </ac:spMkLst>
        </pc:spChg>
      </pc:sldChg>
    </pc:docChg>
  </pc:docChgLst>
  <pc:docChgLst>
    <pc:chgData name="Engelken, Joel" userId="S::bbs6984@edunet.bbs1-del.de::2aee6801-924a-4e6b-a45b-37e87d5db5f2" providerId="AD" clId="Web-{8D5B53CB-5747-4DDA-33E8-308F2F3D8393}"/>
    <pc:docChg chg="addSld modSld sldOrd">
      <pc:chgData name="Engelken, Joel" userId="S::bbs6984@edunet.bbs1-del.de::2aee6801-924a-4e6b-a45b-37e87d5db5f2" providerId="AD" clId="Web-{8D5B53CB-5747-4DDA-33E8-308F2F3D8393}" dt="2022-03-17T11:32:27.238" v="6" actId="14100"/>
      <pc:docMkLst>
        <pc:docMk/>
      </pc:docMkLst>
      <pc:sldChg chg="addSp modSp new ord">
        <pc:chgData name="Engelken, Joel" userId="S::bbs6984@edunet.bbs1-del.de::2aee6801-924a-4e6b-a45b-37e87d5db5f2" providerId="AD" clId="Web-{8D5B53CB-5747-4DDA-33E8-308F2F3D8393}" dt="2022-03-17T11:32:27.238" v="6" actId="14100"/>
        <pc:sldMkLst>
          <pc:docMk/>
          <pc:sldMk cId="152716438" sldId="272"/>
        </pc:sldMkLst>
        <pc:picChg chg="add mod">
          <ac:chgData name="Engelken, Joel" userId="S::bbs6984@edunet.bbs1-del.de::2aee6801-924a-4e6b-a45b-37e87d5db5f2" providerId="AD" clId="Web-{8D5B53CB-5747-4DDA-33E8-308F2F3D8393}" dt="2022-03-17T11:32:27.238" v="6" actId="14100"/>
          <ac:picMkLst>
            <pc:docMk/>
            <pc:sldMk cId="152716438" sldId="272"/>
            <ac:picMk id="2" creationId="{A9E9ACCF-C00C-4202-B56B-5CEBEEDB6D95}"/>
          </ac:picMkLst>
        </pc:picChg>
      </pc:sldChg>
    </pc:docChg>
  </pc:docChgLst>
  <pc:docChgLst>
    <pc:chgData name="Derbo, Cimen" userId="S::bbs6674@edunet.bbs1-del.de::21806b25-9fab-4fec-b93b-d911f2886f25" providerId="AD" clId="Web-{4F9408DA-066C-4E88-903B-92E5ECD2517C}"/>
    <pc:docChg chg="modSld">
      <pc:chgData name="Derbo, Cimen" userId="S::bbs6674@edunet.bbs1-del.de::21806b25-9fab-4fec-b93b-d911f2886f25" providerId="AD" clId="Web-{4F9408DA-066C-4E88-903B-92E5ECD2517C}" dt="2022-03-17T11:16:46.829" v="36"/>
      <pc:docMkLst>
        <pc:docMk/>
      </pc:docMkLst>
      <pc:sldChg chg="addSp modSp">
        <pc:chgData name="Derbo, Cimen" userId="S::bbs6674@edunet.bbs1-del.de::21806b25-9fab-4fec-b93b-d911f2886f25" providerId="AD" clId="Web-{4F9408DA-066C-4E88-903B-92E5ECD2517C}" dt="2022-03-17T11:16:46.829" v="36"/>
        <pc:sldMkLst>
          <pc:docMk/>
          <pc:sldMk cId="788559526" sldId="270"/>
        </pc:sldMkLst>
        <pc:spChg chg="mod">
          <ac:chgData name="Derbo, Cimen" userId="S::bbs6674@edunet.bbs1-del.de::21806b25-9fab-4fec-b93b-d911f2886f25" providerId="AD" clId="Web-{4F9408DA-066C-4E88-903B-92E5ECD2517C}" dt="2022-03-17T11:13:19.339" v="10" actId="1076"/>
          <ac:spMkLst>
            <pc:docMk/>
            <pc:sldMk cId="788559526" sldId="270"/>
            <ac:spMk id="6" creationId="{0219B344-207A-4065-AFEA-D1E205BB62CC}"/>
          </ac:spMkLst>
        </pc:spChg>
        <pc:spChg chg="add mod">
          <ac:chgData name="Derbo, Cimen" userId="S::bbs6674@edunet.bbs1-del.de::21806b25-9fab-4fec-b93b-d911f2886f25" providerId="AD" clId="Web-{4F9408DA-066C-4E88-903B-92E5ECD2517C}" dt="2022-03-17T11:16:46.829" v="36"/>
          <ac:spMkLst>
            <pc:docMk/>
            <pc:sldMk cId="788559526" sldId="270"/>
            <ac:spMk id="12" creationId="{68FBEF6E-E9D2-4C05-8939-479ECC163C53}"/>
          </ac:spMkLst>
        </pc:spChg>
        <pc:spChg chg="add mod">
          <ac:chgData name="Derbo, Cimen" userId="S::bbs6674@edunet.bbs1-del.de::21806b25-9fab-4fec-b93b-d911f2886f25" providerId="AD" clId="Web-{4F9408DA-066C-4E88-903B-92E5ECD2517C}" dt="2022-03-17T11:15:21.748" v="34" actId="1076"/>
          <ac:spMkLst>
            <pc:docMk/>
            <pc:sldMk cId="788559526" sldId="270"/>
            <ac:spMk id="13" creationId="{6F0FA8E5-B3FC-407F-ACF2-245120EACE5D}"/>
          </ac:spMkLst>
        </pc:spChg>
      </pc:sldChg>
    </pc:docChg>
  </pc:docChgLst>
  <pc:docChgLst>
    <pc:chgData name="Derbo, Cimen" userId="S::bbs6674@edunet.bbs1-del.de::21806b25-9fab-4fec-b93b-d911f2886f25" providerId="AD" clId="Web-{5BF021C1-4F1D-4266-AE72-5D0BDDB896FB}"/>
    <pc:docChg chg="modSld">
      <pc:chgData name="Derbo, Cimen" userId="S::bbs6674@edunet.bbs1-del.de::21806b25-9fab-4fec-b93b-d911f2886f25" providerId="AD" clId="Web-{5BF021C1-4F1D-4266-AE72-5D0BDDB896FB}" dt="2022-03-17T11:30:35.396" v="152" actId="20577"/>
      <pc:docMkLst>
        <pc:docMk/>
      </pc:docMkLst>
      <pc:sldChg chg="addSp modSp">
        <pc:chgData name="Derbo, Cimen" userId="S::bbs6674@edunet.bbs1-del.de::21806b25-9fab-4fec-b93b-d911f2886f25" providerId="AD" clId="Web-{5BF021C1-4F1D-4266-AE72-5D0BDDB896FB}" dt="2022-03-17T11:30:35.396" v="152" actId="20577"/>
        <pc:sldMkLst>
          <pc:docMk/>
          <pc:sldMk cId="788559526" sldId="270"/>
        </pc:sldMkLst>
        <pc:spChg chg="mod">
          <ac:chgData name="Derbo, Cimen" userId="S::bbs6674@edunet.bbs1-del.de::21806b25-9fab-4fec-b93b-d911f2886f25" providerId="AD" clId="Web-{5BF021C1-4F1D-4266-AE72-5D0BDDB896FB}" dt="2022-03-17T11:30:35.396" v="152" actId="20577"/>
          <ac:spMkLst>
            <pc:docMk/>
            <pc:sldMk cId="788559526" sldId="270"/>
            <ac:spMk id="6" creationId="{0219B344-207A-4065-AFEA-D1E205BB62CC}"/>
          </ac:spMkLst>
        </pc:spChg>
        <pc:spChg chg="add mod">
          <ac:chgData name="Derbo, Cimen" userId="S::bbs6674@edunet.bbs1-del.de::21806b25-9fab-4fec-b93b-d911f2886f25" providerId="AD" clId="Web-{5BF021C1-4F1D-4266-AE72-5D0BDDB896FB}" dt="2022-03-17T11:26:16.905" v="29" actId="1076"/>
          <ac:spMkLst>
            <pc:docMk/>
            <pc:sldMk cId="788559526" sldId="270"/>
            <ac:spMk id="7" creationId="{9BDA96F7-2FB2-424A-A072-84238B25CCBA}"/>
          </ac:spMkLst>
        </pc:spChg>
        <pc:spChg chg="add mod">
          <ac:chgData name="Derbo, Cimen" userId="S::bbs6674@edunet.bbs1-del.de::21806b25-9fab-4fec-b93b-d911f2886f25" providerId="AD" clId="Web-{5BF021C1-4F1D-4266-AE72-5D0BDDB896FB}" dt="2022-03-17T11:29:09.113" v="130" actId="20577"/>
          <ac:spMkLst>
            <pc:docMk/>
            <pc:sldMk cId="788559526" sldId="270"/>
            <ac:spMk id="8" creationId="{0C0602C7-29E7-485E-B02F-C68A541C3EC7}"/>
          </ac:spMkLst>
        </pc:spChg>
        <pc:spChg chg="mod">
          <ac:chgData name="Derbo, Cimen" userId="S::bbs6674@edunet.bbs1-del.de::21806b25-9fab-4fec-b93b-d911f2886f25" providerId="AD" clId="Web-{5BF021C1-4F1D-4266-AE72-5D0BDDB896FB}" dt="2022-03-17T11:29:59.552" v="147" actId="1076"/>
          <ac:spMkLst>
            <pc:docMk/>
            <pc:sldMk cId="788559526" sldId="270"/>
            <ac:spMk id="12" creationId="{68FBEF6E-E9D2-4C05-8939-479ECC163C53}"/>
          </ac:spMkLst>
        </pc:spChg>
      </pc:sldChg>
    </pc:docChg>
  </pc:docChgLst>
  <pc:docChgLst>
    <pc:chgData name="Derbo, Cimen" userId="S::bbs6674@edunet.bbs1-del.de::21806b25-9fab-4fec-b93b-d911f2886f25" providerId="AD" clId="Web-{FAC8D02D-D9E1-1B52-14A1-FAE58899C18A}"/>
    <pc:docChg chg="addSld delSld modSld">
      <pc:chgData name="Derbo, Cimen" userId="S::bbs6674@edunet.bbs1-del.de::21806b25-9fab-4fec-b93b-d911f2886f25" providerId="AD" clId="Web-{FAC8D02D-D9E1-1B52-14A1-FAE58899C18A}" dt="2022-03-17T10:47:42.084" v="439" actId="20577"/>
      <pc:docMkLst>
        <pc:docMk/>
      </pc:docMkLst>
      <pc:sldChg chg="addSp delSp modSp">
        <pc:chgData name="Derbo, Cimen" userId="S::bbs6674@edunet.bbs1-del.de::21806b25-9fab-4fec-b93b-d911f2886f25" providerId="AD" clId="Web-{FAC8D02D-D9E1-1B52-14A1-FAE58899C18A}" dt="2022-03-17T10:39:57.133" v="359" actId="1076"/>
        <pc:sldMkLst>
          <pc:docMk/>
          <pc:sldMk cId="935428693" sldId="266"/>
        </pc:sldMkLst>
        <pc:spChg chg="mod">
          <ac:chgData name="Derbo, Cimen" userId="S::bbs6674@edunet.bbs1-del.de::21806b25-9fab-4fec-b93b-d911f2886f25" providerId="AD" clId="Web-{FAC8D02D-D9E1-1B52-14A1-FAE58899C18A}" dt="2022-03-17T10:39:57.133" v="359" actId="1076"/>
          <ac:spMkLst>
            <pc:docMk/>
            <pc:sldMk cId="935428693" sldId="266"/>
            <ac:spMk id="2" creationId="{6706B3F8-C899-471B-8B75-B4F6B6EC5247}"/>
          </ac:spMkLst>
        </pc:spChg>
        <pc:spChg chg="del mod">
          <ac:chgData name="Derbo, Cimen" userId="S::bbs6674@edunet.bbs1-del.de::21806b25-9fab-4fec-b93b-d911f2886f25" providerId="AD" clId="Web-{FAC8D02D-D9E1-1B52-14A1-FAE58899C18A}" dt="2022-03-17T10:38:36.911" v="346"/>
          <ac:spMkLst>
            <pc:docMk/>
            <pc:sldMk cId="935428693" sldId="266"/>
            <ac:spMk id="4" creationId="{8CCBD529-2805-4701-A058-74EDE064C0E3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06:33.042" v="4"/>
          <ac:spMkLst>
            <pc:docMk/>
            <pc:sldMk cId="935428693" sldId="266"/>
            <ac:spMk id="20" creationId="{114C78B5-EC6B-4A39-8860-705100867457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06:27.213" v="1"/>
          <ac:spMkLst>
            <pc:docMk/>
            <pc:sldMk cId="935428693" sldId="266"/>
            <ac:spMk id="29" creationId="{6EFFF4A2-EB01-4738-9824-8D9A72A51BB9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06:33.026" v="3"/>
          <ac:spMkLst>
            <pc:docMk/>
            <pc:sldMk cId="935428693" sldId="266"/>
            <ac:spMk id="33" creationId="{2568BC19-F052-4108-93E1-6A3D1DEC072F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06:33.026" v="3"/>
          <ac:spMkLst>
            <pc:docMk/>
            <pc:sldMk cId="935428693" sldId="266"/>
            <ac:spMk id="35" creationId="{D5FD337D-4D6B-4C8B-B6F5-121097E09881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06:33.026" v="3"/>
          <ac:spMkLst>
            <pc:docMk/>
            <pc:sldMk cId="935428693" sldId="266"/>
            <ac:spMk id="36" creationId="{9A42C7B2-7BD6-433A-95AB-5AA4F44B5819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06:33.026" v="3"/>
          <ac:spMkLst>
            <pc:docMk/>
            <pc:sldMk cId="935428693" sldId="266"/>
            <ac:spMk id="37" creationId="{0ADDB668-2CA4-4D2B-9C34-3487CA330BA8}"/>
          </ac:spMkLst>
        </pc:spChg>
        <pc:spChg chg="add">
          <ac:chgData name="Derbo, Cimen" userId="S::bbs6674@edunet.bbs1-del.de::21806b25-9fab-4fec-b93b-d911f2886f25" providerId="AD" clId="Web-{FAC8D02D-D9E1-1B52-14A1-FAE58899C18A}" dt="2022-03-17T10:06:33.042" v="4"/>
          <ac:spMkLst>
            <pc:docMk/>
            <pc:sldMk cId="935428693" sldId="266"/>
            <ac:spMk id="39" creationId="{114C78B5-EC6B-4A39-8860-705100867457}"/>
          </ac:spMkLst>
        </pc:spChg>
        <pc:grpChg chg="add del">
          <ac:chgData name="Derbo, Cimen" userId="S::bbs6674@edunet.bbs1-del.de::21806b25-9fab-4fec-b93b-d911f2886f25" providerId="AD" clId="Web-{FAC8D02D-D9E1-1B52-14A1-FAE58899C18A}" dt="2022-03-17T10:06:33.042" v="4"/>
          <ac:grpSpMkLst>
            <pc:docMk/>
            <pc:sldMk cId="935428693" sldId="266"/>
            <ac:grpSpMk id="22" creationId="{A50943B0-FDF7-4C2C-B784-9208C945A8C3}"/>
          </ac:grpSpMkLst>
        </pc:grpChg>
        <pc:grpChg chg="add del">
          <ac:chgData name="Derbo, Cimen" userId="S::bbs6674@edunet.bbs1-del.de::21806b25-9fab-4fec-b93b-d911f2886f25" providerId="AD" clId="Web-{FAC8D02D-D9E1-1B52-14A1-FAE58899C18A}" dt="2022-03-17T10:06:27.213" v="1"/>
          <ac:grpSpMkLst>
            <pc:docMk/>
            <pc:sldMk cId="935428693" sldId="266"/>
            <ac:grpSpMk id="31" creationId="{D4469D90-62FA-49B2-981E-5305361D5A58}"/>
          </ac:grpSpMkLst>
        </pc:grpChg>
        <pc:grpChg chg="add">
          <ac:chgData name="Derbo, Cimen" userId="S::bbs6674@edunet.bbs1-del.de::21806b25-9fab-4fec-b93b-d911f2886f25" providerId="AD" clId="Web-{FAC8D02D-D9E1-1B52-14A1-FAE58899C18A}" dt="2022-03-17T10:06:33.042" v="4"/>
          <ac:grpSpMkLst>
            <pc:docMk/>
            <pc:sldMk cId="935428693" sldId="266"/>
            <ac:grpSpMk id="40" creationId="{A50943B0-FDF7-4C2C-B784-9208C945A8C3}"/>
          </ac:grpSpMkLst>
        </pc:grpChg>
        <pc:picChg chg="mod ord">
          <ac:chgData name="Derbo, Cimen" userId="S::bbs6674@edunet.bbs1-del.de::21806b25-9fab-4fec-b93b-d911f2886f25" providerId="AD" clId="Web-{FAC8D02D-D9E1-1B52-14A1-FAE58899C18A}" dt="2022-03-17T10:06:33.026" v="3"/>
          <ac:picMkLst>
            <pc:docMk/>
            <pc:sldMk cId="935428693" sldId="266"/>
            <ac:picMk id="5" creationId="{8ABAE9B0-E0C5-4CB4-B7E8-94A8062734E2}"/>
          </ac:picMkLst>
        </pc:picChg>
        <pc:picChg chg="mod ord">
          <ac:chgData name="Derbo, Cimen" userId="S::bbs6674@edunet.bbs1-del.de::21806b25-9fab-4fec-b93b-d911f2886f25" providerId="AD" clId="Web-{FAC8D02D-D9E1-1B52-14A1-FAE58899C18A}" dt="2022-03-17T10:06:33.026" v="3"/>
          <ac:picMkLst>
            <pc:docMk/>
            <pc:sldMk cId="935428693" sldId="266"/>
            <ac:picMk id="11" creationId="{CC3CD566-52AF-40DF-B17B-0B8EE76A2374}"/>
          </ac:picMkLst>
        </pc:picChg>
        <pc:picChg chg="mod ord">
          <ac:chgData name="Derbo, Cimen" userId="S::bbs6674@edunet.bbs1-del.de::21806b25-9fab-4fec-b93b-d911f2886f25" providerId="AD" clId="Web-{FAC8D02D-D9E1-1B52-14A1-FAE58899C18A}" dt="2022-03-17T10:06:33.026" v="3"/>
          <ac:picMkLst>
            <pc:docMk/>
            <pc:sldMk cId="935428693" sldId="266"/>
            <ac:picMk id="15" creationId="{E901DED6-F292-4F50-8A5C-9288F46B8DB1}"/>
          </ac:picMkLst>
        </pc:picChg>
      </pc:sldChg>
      <pc:sldChg chg="addSp delSp modSp mod setBg setClrOvrMap">
        <pc:chgData name="Derbo, Cimen" userId="S::bbs6674@edunet.bbs1-del.de::21806b25-9fab-4fec-b93b-d911f2886f25" providerId="AD" clId="Web-{FAC8D02D-D9E1-1B52-14A1-FAE58899C18A}" dt="2022-03-17T10:43:53.233" v="381" actId="20577"/>
        <pc:sldMkLst>
          <pc:docMk/>
          <pc:sldMk cId="3889005646" sldId="267"/>
        </pc:sldMkLst>
        <pc:spChg chg="mod ord">
          <ac:chgData name="Derbo, Cimen" userId="S::bbs6674@edunet.bbs1-del.de::21806b25-9fab-4fec-b93b-d911f2886f25" providerId="AD" clId="Web-{FAC8D02D-D9E1-1B52-14A1-FAE58899C18A}" dt="2022-03-17T10:43:53.233" v="381" actId="20577"/>
          <ac:spMkLst>
            <pc:docMk/>
            <pc:sldMk cId="3889005646" sldId="267"/>
            <ac:spMk id="2" creationId="{658B8D9B-61BC-49E7-AEB5-A7C27ED174EE}"/>
          </ac:spMkLst>
        </pc:spChg>
        <pc:spChg chg="del mod">
          <ac:chgData name="Derbo, Cimen" userId="S::bbs6674@edunet.bbs1-del.de::21806b25-9fab-4fec-b93b-d911f2886f25" providerId="AD" clId="Web-{FAC8D02D-D9E1-1B52-14A1-FAE58899C18A}" dt="2022-03-17T10:40:34.212" v="362"/>
          <ac:spMkLst>
            <pc:docMk/>
            <pc:sldMk cId="3889005646" sldId="267"/>
            <ac:spMk id="4" creationId="{76963479-946D-4279-ACD4-061B396A7371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3:38.733" v="378"/>
          <ac:spMkLst>
            <pc:docMk/>
            <pc:sldMk cId="3889005646" sldId="267"/>
            <ac:spMk id="9" creationId="{0C45045A-6083-4B3E-956A-67582337527D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3:38.733" v="378"/>
          <ac:spMkLst>
            <pc:docMk/>
            <pc:sldMk cId="3889005646" sldId="267"/>
            <ac:spMk id="14" creationId="{42875DDC-0225-45F8-B745-78688F2D1ADC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3:38.733" v="378"/>
          <ac:spMkLst>
            <pc:docMk/>
            <pc:sldMk cId="3889005646" sldId="267"/>
            <ac:spMk id="16" creationId="{12617755-D451-4BAF-9B55-518297BFF42D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06:56.839" v="6"/>
          <ac:spMkLst>
            <pc:docMk/>
            <pc:sldMk cId="3889005646" sldId="267"/>
            <ac:spMk id="17" creationId="{6E13DAD0-A4B0-4817-8995-A0D346584BD1}"/>
          </ac:spMkLst>
        </pc:spChg>
        <pc:spChg chg="add">
          <ac:chgData name="Derbo, Cimen" userId="S::bbs6674@edunet.bbs1-del.de::21806b25-9fab-4fec-b93b-d911f2886f25" providerId="AD" clId="Web-{FAC8D02D-D9E1-1B52-14A1-FAE58899C18A}" dt="2022-03-17T10:43:38.733" v="379"/>
          <ac:spMkLst>
            <pc:docMk/>
            <pc:sldMk cId="3889005646" sldId="267"/>
            <ac:spMk id="18" creationId="{3B47FC9C-2ED3-4100-A4EF-E8CDFEE106C9}"/>
          </ac:spMkLst>
        </pc:spChg>
        <pc:picChg chg="mod ord">
          <ac:chgData name="Derbo, Cimen" userId="S::bbs6674@edunet.bbs1-del.de::21806b25-9fab-4fec-b93b-d911f2886f25" providerId="AD" clId="Web-{FAC8D02D-D9E1-1B52-14A1-FAE58899C18A}" dt="2022-03-17T10:43:38.733" v="379"/>
          <ac:picMkLst>
            <pc:docMk/>
            <pc:sldMk cId="3889005646" sldId="267"/>
            <ac:picMk id="5" creationId="{2357D962-E2B5-4709-90A5-FB8F039CBA05}"/>
          </ac:picMkLst>
        </pc:picChg>
        <pc:picChg chg="mod">
          <ac:chgData name="Derbo, Cimen" userId="S::bbs6674@edunet.bbs1-del.de::21806b25-9fab-4fec-b93b-d911f2886f25" providerId="AD" clId="Web-{FAC8D02D-D9E1-1B52-14A1-FAE58899C18A}" dt="2022-03-17T10:43:38.733" v="379"/>
          <ac:picMkLst>
            <pc:docMk/>
            <pc:sldMk cId="3889005646" sldId="267"/>
            <ac:picMk id="6" creationId="{378B756B-F2D7-4FD2-94BC-50B37B0EA4C4}"/>
          </ac:picMkLst>
        </pc:picChg>
        <pc:picChg chg="mod">
          <ac:chgData name="Derbo, Cimen" userId="S::bbs6674@edunet.bbs1-del.de::21806b25-9fab-4fec-b93b-d911f2886f25" providerId="AD" clId="Web-{FAC8D02D-D9E1-1B52-14A1-FAE58899C18A}" dt="2022-03-17T10:43:38.733" v="379"/>
          <ac:picMkLst>
            <pc:docMk/>
            <pc:sldMk cId="3889005646" sldId="267"/>
            <ac:picMk id="7" creationId="{DF7795BE-7743-41EF-A11E-7DF66A290DE9}"/>
          </ac:picMkLst>
        </pc:picChg>
        <pc:cxnChg chg="add del">
          <ac:chgData name="Derbo, Cimen" userId="S::bbs6674@edunet.bbs1-del.de::21806b25-9fab-4fec-b93b-d911f2886f25" providerId="AD" clId="Web-{FAC8D02D-D9E1-1B52-14A1-FAE58899C18A}" dt="2022-03-17T10:06:56.839" v="7"/>
          <ac:cxnSpMkLst>
            <pc:docMk/>
            <pc:sldMk cId="3889005646" sldId="267"/>
            <ac:cxnSpMk id="12" creationId="{60188E89-AF78-40F6-B787-E9BD9C625686}"/>
          </ac:cxnSpMkLst>
        </pc:cxnChg>
        <pc:cxnChg chg="add del">
          <ac:chgData name="Derbo, Cimen" userId="S::bbs6674@edunet.bbs1-del.de::21806b25-9fab-4fec-b93b-d911f2886f25" providerId="AD" clId="Web-{FAC8D02D-D9E1-1B52-14A1-FAE58899C18A}" dt="2022-03-17T10:06:56.839" v="6"/>
          <ac:cxnSpMkLst>
            <pc:docMk/>
            <pc:sldMk cId="3889005646" sldId="267"/>
            <ac:cxnSpMk id="19" creationId="{59F9672C-557D-4871-B58C-7874589D7F8C}"/>
          </ac:cxnSpMkLst>
        </pc:cxnChg>
      </pc:sldChg>
      <pc:sldChg chg="addSp delSp modSp mod setBg setClrOvrMap">
        <pc:chgData name="Derbo, Cimen" userId="S::bbs6674@edunet.bbs1-del.de::21806b25-9fab-4fec-b93b-d911f2886f25" providerId="AD" clId="Web-{FAC8D02D-D9E1-1B52-14A1-FAE58899C18A}" dt="2022-03-17T10:42:52.919" v="376" actId="14100"/>
        <pc:sldMkLst>
          <pc:docMk/>
          <pc:sldMk cId="3673885731" sldId="268"/>
        </pc:sldMkLst>
        <pc:spChg chg="mod ord">
          <ac:chgData name="Derbo, Cimen" userId="S::bbs6674@edunet.bbs1-del.de::21806b25-9fab-4fec-b93b-d911f2886f25" providerId="AD" clId="Web-{FAC8D02D-D9E1-1B52-14A1-FAE58899C18A}" dt="2022-03-17T10:42:10.621" v="375"/>
          <ac:spMkLst>
            <pc:docMk/>
            <pc:sldMk cId="3673885731" sldId="268"/>
            <ac:spMk id="2" creationId="{23AEBEB2-B8B5-4881-852A-F517393134D1}"/>
          </ac:spMkLst>
        </pc:spChg>
        <pc:spChg chg="del mod">
          <ac:chgData name="Derbo, Cimen" userId="S::bbs6674@edunet.bbs1-del.de::21806b25-9fab-4fec-b93b-d911f2886f25" providerId="AD" clId="Web-{FAC8D02D-D9E1-1B52-14A1-FAE58899C18A}" dt="2022-03-17T10:40:17.102" v="361"/>
          <ac:spMkLst>
            <pc:docMk/>
            <pc:sldMk cId="3673885731" sldId="268"/>
            <ac:spMk id="4" creationId="{38742C6A-970E-408D-BF72-723755CC168E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25.073" v="364"/>
          <ac:spMkLst>
            <pc:docMk/>
            <pc:sldMk cId="3673885731" sldId="268"/>
            <ac:spMk id="11" creationId="{C77236A3-5FC8-438C-54B1-1D201930832F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25.073" v="364"/>
          <ac:spMkLst>
            <pc:docMk/>
            <pc:sldMk cId="3673885731" sldId="268"/>
            <ac:spMk id="14" creationId="{114C78B5-EC6B-4A39-8860-705100867457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34.198" v="366"/>
          <ac:spMkLst>
            <pc:docMk/>
            <pc:sldMk cId="3673885731" sldId="268"/>
            <ac:spMk id="18" creationId="{EA14E168-70E6-4C9F-BB61-FCF0AF368976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34.198" v="366"/>
          <ac:spMkLst>
            <pc:docMk/>
            <pc:sldMk cId="3673885731" sldId="268"/>
            <ac:spMk id="20" creationId="{279CAF82-0ECF-42BE-8F37-F71941E5D410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34.198" v="366"/>
          <ac:spMkLst>
            <pc:docMk/>
            <pc:sldMk cId="3673885731" sldId="268"/>
            <ac:spMk id="21" creationId="{489B7BFD-8F45-4093-AD9C-91B15B0503D9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34.198" v="366"/>
          <ac:spMkLst>
            <pc:docMk/>
            <pc:sldMk cId="3673885731" sldId="268"/>
            <ac:spMk id="28" creationId="{498F8FF6-43B4-494A-AF8F-123A4983EDF7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34.198" v="366"/>
          <ac:spMkLst>
            <pc:docMk/>
            <pc:sldMk cId="3673885731" sldId="268"/>
            <ac:spMk id="35" creationId="{FE7142A8-393B-47A8-A092-8716623629BC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34.198" v="366"/>
          <ac:spMkLst>
            <pc:docMk/>
            <pc:sldMk cId="3673885731" sldId="268"/>
            <ac:spMk id="43" creationId="{033BC44A-0661-43B4-9C14-FD5963C226AE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34.198" v="366"/>
          <ac:spMkLst>
            <pc:docMk/>
            <pc:sldMk cId="3673885731" sldId="268"/>
            <ac:spMk id="45" creationId="{BF7B0E8E-1D1E-4BA4-A360-D8A1FF31E436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39.745" v="368"/>
          <ac:spMkLst>
            <pc:docMk/>
            <pc:sldMk cId="3673885731" sldId="268"/>
            <ac:spMk id="47" creationId="{83FA766D-3260-4E0A-9E7F-A2C93DFF1932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39.745" v="368"/>
          <ac:spMkLst>
            <pc:docMk/>
            <pc:sldMk cId="3673885731" sldId="268"/>
            <ac:spMk id="48" creationId="{CB435A06-5FFD-4CF8-BE06-3796EC42003A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39.745" v="368"/>
          <ac:spMkLst>
            <pc:docMk/>
            <pc:sldMk cId="3673885731" sldId="268"/>
            <ac:spMk id="49" creationId="{5E10DA6E-C3FF-4539-BF84-4775BB7EC422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43.589" v="370"/>
          <ac:spMkLst>
            <pc:docMk/>
            <pc:sldMk cId="3673885731" sldId="268"/>
            <ac:spMk id="51" creationId="{DE09615D-24FD-4086-87D4-3BC6FF4383AD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43.589" v="370"/>
          <ac:spMkLst>
            <pc:docMk/>
            <pc:sldMk cId="3673885731" sldId="268"/>
            <ac:spMk id="53" creationId="{68C00EAE-4816-44D0-8DA9-3F070179BAB0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43.589" v="370"/>
          <ac:spMkLst>
            <pc:docMk/>
            <pc:sldMk cId="3673885731" sldId="268"/>
            <ac:spMk id="54" creationId="{8BA2F897-A4BF-FBCC-6A63-0FF1CE660B76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43.589" v="370"/>
          <ac:spMkLst>
            <pc:docMk/>
            <pc:sldMk cId="3673885731" sldId="268"/>
            <ac:spMk id="55" creationId="{D5391212-5277-4C05-9E96-E724C9611343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43.589" v="370"/>
          <ac:spMkLst>
            <pc:docMk/>
            <pc:sldMk cId="3673885731" sldId="268"/>
            <ac:spMk id="56" creationId="{0B331F10-0144-4133-AB48-EDEFB354650F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48.448" v="372"/>
          <ac:spMkLst>
            <pc:docMk/>
            <pc:sldMk cId="3673885731" sldId="268"/>
            <ac:spMk id="58" creationId="{A6B42B9F-F674-4D7F-AEFD-F5DC47A70952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48.448" v="372"/>
          <ac:spMkLst>
            <pc:docMk/>
            <pc:sldMk cId="3673885731" sldId="268"/>
            <ac:spMk id="59" creationId="{E677BBB0-8A66-4619-B31B-5097655C5FF2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48.448" v="372"/>
          <ac:spMkLst>
            <pc:docMk/>
            <pc:sldMk cId="3673885731" sldId="268"/>
            <ac:spMk id="60" creationId="{FB56C437-7CF8-4D2B-8C62-6F9CEA5611FA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48.448" v="372"/>
          <ac:spMkLst>
            <pc:docMk/>
            <pc:sldMk cId="3673885731" sldId="268"/>
            <ac:spMk id="61" creationId="{288F414E-1A16-495F-8EF5-F55A4207EE48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1:48.448" v="372"/>
          <ac:spMkLst>
            <pc:docMk/>
            <pc:sldMk cId="3673885731" sldId="268"/>
            <ac:spMk id="62" creationId="{D70FDE54-60AE-CABA-8BCA-2C19A728BCDF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2:10.621" v="374"/>
          <ac:spMkLst>
            <pc:docMk/>
            <pc:sldMk cId="3673885731" sldId="268"/>
            <ac:spMk id="64" creationId="{AD96FDFD-4E42-4A06-B8B5-768A1DB9C2A9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2:10.621" v="374"/>
          <ac:spMkLst>
            <pc:docMk/>
            <pc:sldMk cId="3673885731" sldId="268"/>
            <ac:spMk id="65" creationId="{6DBE1537-E7B5-0652-5974-73EA7B1C922D}"/>
          </ac:spMkLst>
        </pc:spChg>
        <pc:spChg chg="add">
          <ac:chgData name="Derbo, Cimen" userId="S::bbs6674@edunet.bbs1-del.de::21806b25-9fab-4fec-b93b-d911f2886f25" providerId="AD" clId="Web-{FAC8D02D-D9E1-1B52-14A1-FAE58899C18A}" dt="2022-03-17T10:42:10.621" v="375"/>
          <ac:spMkLst>
            <pc:docMk/>
            <pc:sldMk cId="3673885731" sldId="268"/>
            <ac:spMk id="67" creationId="{ADA216DF-C268-4A25-A2DC-51E15F55003F}"/>
          </ac:spMkLst>
        </pc:spChg>
        <pc:spChg chg="add">
          <ac:chgData name="Derbo, Cimen" userId="S::bbs6674@edunet.bbs1-del.de::21806b25-9fab-4fec-b93b-d911f2886f25" providerId="AD" clId="Web-{FAC8D02D-D9E1-1B52-14A1-FAE58899C18A}" dt="2022-03-17T10:42:10.621" v="375"/>
          <ac:spMkLst>
            <pc:docMk/>
            <pc:sldMk cId="3673885731" sldId="268"/>
            <ac:spMk id="68" creationId="{DE127D07-37F2-4FE3-9F47-F0CD6740D5D8}"/>
          </ac:spMkLst>
        </pc:spChg>
        <pc:grpChg chg="add del">
          <ac:chgData name="Derbo, Cimen" userId="S::bbs6674@edunet.bbs1-del.de::21806b25-9fab-4fec-b93b-d911f2886f25" providerId="AD" clId="Web-{FAC8D02D-D9E1-1B52-14A1-FAE58899C18A}" dt="2022-03-17T10:41:25.073" v="364"/>
          <ac:grpSpMkLst>
            <pc:docMk/>
            <pc:sldMk cId="3673885731" sldId="268"/>
            <ac:grpSpMk id="16" creationId="{A50943B0-FDF7-4C2C-B784-9208C945A8C3}"/>
          </ac:grpSpMkLst>
        </pc:grpChg>
        <pc:grpChg chg="add del">
          <ac:chgData name="Derbo, Cimen" userId="S::bbs6674@edunet.bbs1-del.de::21806b25-9fab-4fec-b93b-d911f2886f25" providerId="AD" clId="Web-{FAC8D02D-D9E1-1B52-14A1-FAE58899C18A}" dt="2022-03-17T10:41:34.198" v="366"/>
          <ac:grpSpMkLst>
            <pc:docMk/>
            <pc:sldMk cId="3673885731" sldId="268"/>
            <ac:grpSpMk id="22" creationId="{FB9739EB-7F66-433D-841F-AB3CD18700B7}"/>
          </ac:grpSpMkLst>
        </pc:grpChg>
        <pc:grpChg chg="add del">
          <ac:chgData name="Derbo, Cimen" userId="S::bbs6674@edunet.bbs1-del.de::21806b25-9fab-4fec-b93b-d911f2886f25" providerId="AD" clId="Web-{FAC8D02D-D9E1-1B52-14A1-FAE58899C18A}" dt="2022-03-17T10:41:34.198" v="366"/>
          <ac:grpSpMkLst>
            <pc:docMk/>
            <pc:sldMk cId="3673885731" sldId="268"/>
            <ac:grpSpMk id="29" creationId="{9D69F773-8C5C-486C-B033-51C7BB3B3668}"/>
          </ac:grpSpMkLst>
        </pc:grpChg>
        <pc:grpChg chg="add del">
          <ac:chgData name="Derbo, Cimen" userId="S::bbs6674@edunet.bbs1-del.de::21806b25-9fab-4fec-b93b-d911f2886f25" providerId="AD" clId="Web-{FAC8D02D-D9E1-1B52-14A1-FAE58899C18A}" dt="2022-03-17T10:41:34.198" v="366"/>
          <ac:grpSpMkLst>
            <pc:docMk/>
            <pc:sldMk cId="3673885731" sldId="268"/>
            <ac:grpSpMk id="36" creationId="{EEC0EF42-FB7F-40F4-9F83-19A3651C7458}"/>
          </ac:grpSpMkLst>
        </pc:grpChg>
        <pc:picChg chg="mod ord">
          <ac:chgData name="Derbo, Cimen" userId="S::bbs6674@edunet.bbs1-del.de::21806b25-9fab-4fec-b93b-d911f2886f25" providerId="AD" clId="Web-{FAC8D02D-D9E1-1B52-14A1-FAE58899C18A}" dt="2022-03-17T10:42:10.621" v="375"/>
          <ac:picMkLst>
            <pc:docMk/>
            <pc:sldMk cId="3673885731" sldId="268"/>
            <ac:picMk id="5" creationId="{7B76D73D-9C16-4451-976A-7A09742B87AE}"/>
          </ac:picMkLst>
        </pc:picChg>
        <pc:picChg chg="mod">
          <ac:chgData name="Derbo, Cimen" userId="S::bbs6674@edunet.bbs1-del.de::21806b25-9fab-4fec-b93b-d911f2886f25" providerId="AD" clId="Web-{FAC8D02D-D9E1-1B52-14A1-FAE58899C18A}" dt="2022-03-17T10:42:52.919" v="376" actId="14100"/>
          <ac:picMkLst>
            <pc:docMk/>
            <pc:sldMk cId="3673885731" sldId="268"/>
            <ac:picMk id="6" creationId="{2D77B71C-D2D3-4865-9321-F233FDF41A2A}"/>
          </ac:picMkLst>
        </pc:picChg>
        <pc:picChg chg="mod ord">
          <ac:chgData name="Derbo, Cimen" userId="S::bbs6674@edunet.bbs1-del.de::21806b25-9fab-4fec-b93b-d911f2886f25" providerId="AD" clId="Web-{FAC8D02D-D9E1-1B52-14A1-FAE58899C18A}" dt="2022-03-17T10:42:10.621" v="375"/>
          <ac:picMkLst>
            <pc:docMk/>
            <pc:sldMk cId="3673885731" sldId="268"/>
            <ac:picMk id="7" creationId="{5D6E5C9A-30BA-4B36-A7C4-3E4FF3A169E8}"/>
          </ac:picMkLst>
        </pc:picChg>
        <pc:picChg chg="add del">
          <ac:chgData name="Derbo, Cimen" userId="S::bbs6674@edunet.bbs1-del.de::21806b25-9fab-4fec-b93b-d911f2886f25" providerId="AD" clId="Web-{FAC8D02D-D9E1-1B52-14A1-FAE58899C18A}" dt="2022-03-17T10:41:43.589" v="370"/>
          <ac:picMkLst>
            <pc:docMk/>
            <pc:sldMk cId="3673885731" sldId="268"/>
            <ac:picMk id="52" creationId="{2CD1987F-8813-4F4A-BE57-BB00FB4F081B}"/>
          </ac:picMkLst>
        </pc:picChg>
      </pc:sldChg>
      <pc:sldChg chg="addSp delSp modSp new mod setBg setClrOvrMap">
        <pc:chgData name="Derbo, Cimen" userId="S::bbs6674@edunet.bbs1-del.de::21806b25-9fab-4fec-b93b-d911f2886f25" providerId="AD" clId="Web-{FAC8D02D-D9E1-1B52-14A1-FAE58899C18A}" dt="2022-03-17T10:47:42.084" v="439" actId="20577"/>
        <pc:sldMkLst>
          <pc:docMk/>
          <pc:sldMk cId="788559526" sldId="270"/>
        </pc:sldMkLst>
        <pc:spChg chg="add mod ord">
          <ac:chgData name="Derbo, Cimen" userId="S::bbs6674@edunet.bbs1-del.de::21806b25-9fab-4fec-b93b-d911f2886f25" providerId="AD" clId="Web-{FAC8D02D-D9E1-1B52-14A1-FAE58899C18A}" dt="2022-03-17T10:47:42.084" v="439" actId="20577"/>
          <ac:spMkLst>
            <pc:docMk/>
            <pc:sldMk cId="788559526" sldId="270"/>
            <ac:spMk id="6" creationId="{0219B344-207A-4065-AFEA-D1E205BB62CC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19:18.627" v="23"/>
          <ac:spMkLst>
            <pc:docMk/>
            <pc:sldMk cId="788559526" sldId="270"/>
            <ac:spMk id="7" creationId="{82A5F716-98EF-42EF-A471-87C6DFDCC799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4:46.844" v="386"/>
          <ac:spMkLst>
            <pc:docMk/>
            <pc:sldMk cId="788559526" sldId="270"/>
            <ac:spMk id="8" creationId="{E817EB35-4D5C-493B-8459-98C99FD1667F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19:18.627" v="23"/>
          <ac:spMkLst>
            <pc:docMk/>
            <pc:sldMk cId="788559526" sldId="270"/>
            <ac:spMk id="9" creationId="{B87687D8-4EF1-4EF2-BF7E-74BB4A3D1806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4:46.844" v="386"/>
          <ac:spMkLst>
            <pc:docMk/>
            <pc:sldMk cId="788559526" sldId="270"/>
            <ac:spMk id="10" creationId="{70BEB1E7-2F88-40BC-B73D-42E5B6F80BFC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4:53.298" v="388"/>
          <ac:spMkLst>
            <pc:docMk/>
            <pc:sldMk cId="788559526" sldId="270"/>
            <ac:spMk id="12" creationId="{9A4F1347-8CC2-4724-B8C0-29030ECE1DF4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19:24.611" v="27"/>
          <ac:spMkLst>
            <pc:docMk/>
            <pc:sldMk cId="788559526" sldId="270"/>
            <ac:spMk id="13" creationId="{22F15A2D-2324-487D-A02A-BF46C5C580EB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19:24.611" v="27"/>
          <ac:spMkLst>
            <pc:docMk/>
            <pc:sldMk cId="788559526" sldId="270"/>
            <ac:spMk id="14" creationId="{17A7F34E-D418-47E2-9F86-2C45BBC31210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19:24.611" v="27"/>
          <ac:spMkLst>
            <pc:docMk/>
            <pc:sldMk cId="788559526" sldId="270"/>
            <ac:spMk id="15" creationId="{2AEAFA59-923A-4F54-8B49-44C970BCC323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4:53.298" v="388"/>
          <ac:spMkLst>
            <pc:docMk/>
            <pc:sldMk cId="788559526" sldId="270"/>
            <ac:spMk id="16" creationId="{32F4D216-10B7-4DCA-A0A1-068E9E32F4F2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19:37.362" v="29"/>
          <ac:spMkLst>
            <pc:docMk/>
            <pc:sldMk cId="788559526" sldId="270"/>
            <ac:spMk id="17" creationId="{8950AD4C-6AF3-49F8-94E1-DBCAFB39478B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19:37.362" v="29"/>
          <ac:spMkLst>
            <pc:docMk/>
            <pc:sldMk cId="788559526" sldId="270"/>
            <ac:spMk id="18" creationId="{0ACBD85E-A404-45CB-B532-1039E479D4C6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19:37.362" v="29"/>
          <ac:spMkLst>
            <pc:docMk/>
            <pc:sldMk cId="788559526" sldId="270"/>
            <ac:spMk id="19" creationId="{DB1626B1-BAC7-4893-A5AC-620597685187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19:37.362" v="29"/>
          <ac:spMkLst>
            <pc:docMk/>
            <pc:sldMk cId="788559526" sldId="270"/>
            <ac:spMk id="20" creationId="{D64E9910-51FE-45BF-973D-9D2401FD3C63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10.142" v="390"/>
          <ac:spMkLst>
            <pc:docMk/>
            <pc:sldMk cId="788559526" sldId="270"/>
            <ac:spMk id="21" creationId="{30BAD96F-CE2F-4682-99B8-0DD9E6AE2BED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19:44.175" v="31"/>
          <ac:spMkLst>
            <pc:docMk/>
            <pc:sldMk cId="788559526" sldId="270"/>
            <ac:spMk id="22" creationId="{57845966-6EFC-468A-9CC7-BAB4B95854E7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19:44.175" v="31"/>
          <ac:spMkLst>
            <pc:docMk/>
            <pc:sldMk cId="788559526" sldId="270"/>
            <ac:spMk id="24" creationId="{ADAD1991-FFD1-4E94-ABAB-7560D33008E4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10.142" v="390"/>
          <ac:spMkLst>
            <pc:docMk/>
            <pc:sldMk cId="788559526" sldId="270"/>
            <ac:spMk id="25" creationId="{99CEE05D-F25C-4EC3-B527-D9C999E335CD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20:01.253" v="33"/>
          <ac:spMkLst>
            <pc:docMk/>
            <pc:sldMk cId="788559526" sldId="270"/>
            <ac:spMk id="26" creationId="{0B761509-3B9A-49A6-A84B-C3D86811697D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20:01.253" v="33"/>
          <ac:spMkLst>
            <pc:docMk/>
            <pc:sldMk cId="788559526" sldId="270"/>
            <ac:spMk id="27" creationId="{91DE43FD-EB47-414A-B0AB-169B0FFFA527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10.142" v="390"/>
          <ac:spMkLst>
            <pc:docMk/>
            <pc:sldMk cId="788559526" sldId="270"/>
            <ac:spMk id="29" creationId="{4F036726-0C05-446E-91C3-B986EBEA055E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10.142" v="390"/>
          <ac:spMkLst>
            <pc:docMk/>
            <pc:sldMk cId="788559526" sldId="270"/>
            <ac:spMk id="30" creationId="{A310ABCD-C34B-42D1-9BEB-47755A3EA36C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10.142" v="390"/>
          <ac:spMkLst>
            <pc:docMk/>
            <pc:sldMk cId="788559526" sldId="270"/>
            <ac:spMk id="31" creationId="{F38AB6A2-89F7-43B5-B608-50DFC740DEBF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10.142" v="390"/>
          <ac:spMkLst>
            <pc:docMk/>
            <pc:sldMk cId="788559526" sldId="270"/>
            <ac:spMk id="32" creationId="{06585B74-DAF6-470E-B2F3-B5530A709AAC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16.470" v="392"/>
          <ac:spMkLst>
            <pc:docMk/>
            <pc:sldMk cId="788559526" sldId="270"/>
            <ac:spMk id="34" creationId="{4C2AC11E-3162-4990-A36E-92B07ECF16C2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16.470" v="392"/>
          <ac:spMkLst>
            <pc:docMk/>
            <pc:sldMk cId="788559526" sldId="270"/>
            <ac:spMk id="35" creationId="{9073D962-D3D2-4A72-8593-65C213CBFFC3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16.470" v="392"/>
          <ac:spMkLst>
            <pc:docMk/>
            <pc:sldMk cId="788559526" sldId="270"/>
            <ac:spMk id="36" creationId="{2387511B-F6E1-4929-AC90-94FB8B6B0F41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16.470" v="392"/>
          <ac:spMkLst>
            <pc:docMk/>
            <pc:sldMk cId="788559526" sldId="270"/>
            <ac:spMk id="37" creationId="{AA58F78C-27AB-465F-AA33-15E08AF267F9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20.892" v="394"/>
          <ac:spMkLst>
            <pc:docMk/>
            <pc:sldMk cId="788559526" sldId="270"/>
            <ac:spMk id="44" creationId="{D7A453D2-15D8-4403-815F-291FA16340D9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20.892" v="394"/>
          <ac:spMkLst>
            <pc:docMk/>
            <pc:sldMk cId="788559526" sldId="270"/>
            <ac:spMk id="45" creationId="{8161EA6B-09CA-445B-AB0D-8DF76FA92DEF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20.892" v="394"/>
          <ac:spMkLst>
            <pc:docMk/>
            <pc:sldMk cId="788559526" sldId="270"/>
            <ac:spMk id="58" creationId="{B8114C98-A349-4111-A123-E8EAB86ABE30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20.892" v="394"/>
          <ac:spMkLst>
            <pc:docMk/>
            <pc:sldMk cId="788559526" sldId="270"/>
            <ac:spMk id="63" creationId="{E2D3D3F2-ABBB-4453-B1C5-1BEBF7E4DD56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24.783" v="396"/>
          <ac:spMkLst>
            <pc:docMk/>
            <pc:sldMk cId="788559526" sldId="270"/>
            <ac:spMk id="65" creationId="{9AB13476-CE21-4746-B044-FD491AC8416F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24.783" v="396"/>
          <ac:spMkLst>
            <pc:docMk/>
            <pc:sldMk cId="788559526" sldId="270"/>
            <ac:spMk id="66" creationId="{3FCFB1DE-0B7E-48CC-BA90-B2AB0889F9D6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39.612" v="398"/>
          <ac:spMkLst>
            <pc:docMk/>
            <pc:sldMk cId="788559526" sldId="270"/>
            <ac:spMk id="68" creationId="{0ED52484-C939-4951-85D6-79046BBC644D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39.612" v="398"/>
          <ac:spMkLst>
            <pc:docMk/>
            <pc:sldMk cId="788559526" sldId="270"/>
            <ac:spMk id="69" creationId="{123AC743-1CAC-4594-8F81-8E5C1E45BA7B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39.612" v="398"/>
          <ac:spMkLst>
            <pc:docMk/>
            <pc:sldMk cId="788559526" sldId="270"/>
            <ac:spMk id="70" creationId="{3DF8EA8C-4EAB-49EE-BBAB-78BE910D2232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39.612" v="398"/>
          <ac:spMkLst>
            <pc:docMk/>
            <pc:sldMk cId="788559526" sldId="270"/>
            <ac:spMk id="71" creationId="{9973AF05-1CBD-4B57-BB0F-EAEF9F8FB679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53.565" v="400"/>
          <ac:spMkLst>
            <pc:docMk/>
            <pc:sldMk cId="788559526" sldId="270"/>
            <ac:spMk id="73" creationId="{9716D72B-0D25-43A5-8554-C535E5118D3B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5:53.565" v="400"/>
          <ac:spMkLst>
            <pc:docMk/>
            <pc:sldMk cId="788559526" sldId="270"/>
            <ac:spMk id="74" creationId="{3FCFB1DE-0B7E-48CC-BA90-B2AB0889F9D6}"/>
          </ac:spMkLst>
        </pc:spChg>
        <pc:spChg chg="add del">
          <ac:chgData name="Derbo, Cimen" userId="S::bbs6674@edunet.bbs1-del.de::21806b25-9fab-4fec-b93b-d911f2886f25" providerId="AD" clId="Web-{FAC8D02D-D9E1-1B52-14A1-FAE58899C18A}" dt="2022-03-17T10:46:46.957" v="418"/>
          <ac:spMkLst>
            <pc:docMk/>
            <pc:sldMk cId="788559526" sldId="270"/>
            <ac:spMk id="76" creationId="{FF93924A-10DF-4647-8C7A-115C0175774D}"/>
          </ac:spMkLst>
        </pc:spChg>
        <pc:grpChg chg="add del">
          <ac:chgData name="Derbo, Cimen" userId="S::bbs6674@edunet.bbs1-del.de::21806b25-9fab-4fec-b93b-d911f2886f25" providerId="AD" clId="Web-{FAC8D02D-D9E1-1B52-14A1-FAE58899C18A}" dt="2022-03-17T10:20:01.253" v="33"/>
          <ac:grpSpMkLst>
            <pc:docMk/>
            <pc:sldMk cId="788559526" sldId="270"/>
            <ac:grpSpMk id="28" creationId="{58495BCC-CE77-4CC2-952E-846F41119FD5}"/>
          </ac:grpSpMkLst>
        </pc:grpChg>
        <pc:grpChg chg="add del">
          <ac:chgData name="Derbo, Cimen" userId="S::bbs6674@edunet.bbs1-del.de::21806b25-9fab-4fec-b93b-d911f2886f25" providerId="AD" clId="Web-{FAC8D02D-D9E1-1B52-14A1-FAE58899C18A}" dt="2022-03-17T10:45:20.892" v="394"/>
          <ac:grpSpMkLst>
            <pc:docMk/>
            <pc:sldMk cId="788559526" sldId="270"/>
            <ac:grpSpMk id="39" creationId="{8214E4A5-A0D2-42C4-8D14-D2A7E495F041}"/>
          </ac:grpSpMkLst>
        </pc:grpChg>
        <pc:grpChg chg="add del">
          <ac:chgData name="Derbo, Cimen" userId="S::bbs6674@edunet.bbs1-del.de::21806b25-9fab-4fec-b93b-d911f2886f25" providerId="AD" clId="Web-{FAC8D02D-D9E1-1B52-14A1-FAE58899C18A}" dt="2022-03-17T10:45:20.892" v="394"/>
          <ac:grpSpMkLst>
            <pc:docMk/>
            <pc:sldMk cId="788559526" sldId="270"/>
            <ac:grpSpMk id="46" creationId="{7F277EAE-FC73-4AE5-9BDB-0BE814F95405}"/>
          </ac:grpSpMkLst>
        </pc:grpChg>
        <pc:grpChg chg="add del">
          <ac:chgData name="Derbo, Cimen" userId="S::bbs6674@edunet.bbs1-del.de::21806b25-9fab-4fec-b93b-d911f2886f25" providerId="AD" clId="Web-{FAC8D02D-D9E1-1B52-14A1-FAE58899C18A}" dt="2022-03-17T10:45:20.892" v="394"/>
          <ac:grpSpMkLst>
            <pc:docMk/>
            <pc:sldMk cId="788559526" sldId="270"/>
            <ac:grpSpMk id="53" creationId="{AF19A774-30A5-488B-9BAF-629C6440294E}"/>
          </ac:grpSpMkLst>
        </pc:grpChg>
        <pc:grpChg chg="add del">
          <ac:chgData name="Derbo, Cimen" userId="S::bbs6674@edunet.bbs1-del.de::21806b25-9fab-4fec-b93b-d911f2886f25" providerId="AD" clId="Web-{FAC8D02D-D9E1-1B52-14A1-FAE58899C18A}" dt="2022-03-17T10:45:20.892" v="394"/>
          <ac:grpSpMkLst>
            <pc:docMk/>
            <pc:sldMk cId="788559526" sldId="270"/>
            <ac:grpSpMk id="59" creationId="{670FB431-AE18-414D-92F4-1D12D1991152}"/>
          </ac:grpSpMkLst>
        </pc:grpChg>
        <pc:picChg chg="add mod ord">
          <ac:chgData name="Derbo, Cimen" userId="S::bbs6674@edunet.bbs1-del.de::21806b25-9fab-4fec-b93b-d911f2886f25" providerId="AD" clId="Web-{FAC8D02D-D9E1-1B52-14A1-FAE58899C18A}" dt="2022-03-17T10:46:46.957" v="418"/>
          <ac:picMkLst>
            <pc:docMk/>
            <pc:sldMk cId="788559526" sldId="270"/>
            <ac:picMk id="2" creationId="{1CE48E85-B318-4CA6-8B49-E0D7F763AD4F}"/>
          </ac:picMkLst>
        </pc:picChg>
        <pc:picChg chg="add mod ord">
          <ac:chgData name="Derbo, Cimen" userId="S::bbs6674@edunet.bbs1-del.de::21806b25-9fab-4fec-b93b-d911f2886f25" providerId="AD" clId="Web-{FAC8D02D-D9E1-1B52-14A1-FAE58899C18A}" dt="2022-03-17T10:46:46.957" v="418"/>
          <ac:picMkLst>
            <pc:docMk/>
            <pc:sldMk cId="788559526" sldId="270"/>
            <ac:picMk id="3" creationId="{6629D8AC-CA02-4921-B75D-70DBBB6661C3}"/>
          </ac:picMkLst>
        </pc:picChg>
        <pc:picChg chg="add mod ord">
          <ac:chgData name="Derbo, Cimen" userId="S::bbs6674@edunet.bbs1-del.de::21806b25-9fab-4fec-b93b-d911f2886f25" providerId="AD" clId="Web-{FAC8D02D-D9E1-1B52-14A1-FAE58899C18A}" dt="2022-03-17T10:46:46.957" v="418"/>
          <ac:picMkLst>
            <pc:docMk/>
            <pc:sldMk cId="788559526" sldId="270"/>
            <ac:picMk id="4" creationId="{12A805C0-A5EE-4E64-83BA-DB3174850176}"/>
          </ac:picMkLst>
        </pc:picChg>
        <pc:picChg chg="add mod ord">
          <ac:chgData name="Derbo, Cimen" userId="S::bbs6674@edunet.bbs1-del.de::21806b25-9fab-4fec-b93b-d911f2886f25" providerId="AD" clId="Web-{FAC8D02D-D9E1-1B52-14A1-FAE58899C18A}" dt="2022-03-17T10:46:46.957" v="418"/>
          <ac:picMkLst>
            <pc:docMk/>
            <pc:sldMk cId="788559526" sldId="270"/>
            <ac:picMk id="5" creationId="{D19C56B8-BA7E-410F-9A55-508F0E0B5DB3}"/>
          </ac:picMkLst>
        </pc:picChg>
        <pc:picChg chg="add del">
          <ac:chgData name="Derbo, Cimen" userId="S::bbs6674@edunet.bbs1-del.de::21806b25-9fab-4fec-b93b-d911f2886f25" providerId="AD" clId="Web-{FAC8D02D-D9E1-1B52-14A1-FAE58899C18A}" dt="2022-03-17T10:19:44.175" v="31"/>
          <ac:picMkLst>
            <pc:docMk/>
            <pc:sldMk cId="788559526" sldId="270"/>
            <ac:picMk id="23" creationId="{75554383-98AF-4A47-BB65-705FAAA4BE6A}"/>
          </ac:picMkLst>
        </pc:picChg>
        <pc:cxnChg chg="add del">
          <ac:chgData name="Derbo, Cimen" userId="S::bbs6674@edunet.bbs1-del.de::21806b25-9fab-4fec-b93b-d911f2886f25" providerId="AD" clId="Web-{FAC8D02D-D9E1-1B52-14A1-FAE58899C18A}" dt="2022-03-17T10:19:20.611" v="25"/>
          <ac:cxnSpMkLst>
            <pc:docMk/>
            <pc:sldMk cId="788559526" sldId="270"/>
            <ac:cxnSpMk id="11" creationId="{22F6364A-B358-4BEE-B158-0734D2C938D4}"/>
          </ac:cxnSpMkLst>
        </pc:cxnChg>
      </pc:sldChg>
      <pc:sldChg chg="new del">
        <pc:chgData name="Derbo, Cimen" userId="S::bbs6674@edunet.bbs1-del.de::21806b25-9fab-4fec-b93b-d911f2886f25" providerId="AD" clId="Web-{FAC8D02D-D9E1-1B52-14A1-FAE58899C18A}" dt="2022-03-17T10:14:38.978" v="12"/>
        <pc:sldMkLst>
          <pc:docMk/>
          <pc:sldMk cId="1501885791" sldId="270"/>
        </pc:sldMkLst>
      </pc:sldChg>
      <pc:sldChg chg="new del">
        <pc:chgData name="Derbo, Cimen" userId="S::bbs6674@edunet.bbs1-del.de::21806b25-9fab-4fec-b93b-d911f2886f25" providerId="AD" clId="Web-{FAC8D02D-D9E1-1B52-14A1-FAE58899C18A}" dt="2022-03-17T10:15:37.933" v="18"/>
        <pc:sldMkLst>
          <pc:docMk/>
          <pc:sldMk cId="2386775300" sldId="270"/>
        </pc:sldMkLst>
      </pc:sldChg>
      <pc:sldChg chg="new del">
        <pc:chgData name="Derbo, Cimen" userId="S::bbs6674@edunet.bbs1-del.de::21806b25-9fab-4fec-b93b-d911f2886f25" providerId="AD" clId="Web-{FAC8D02D-D9E1-1B52-14A1-FAE58899C18A}" dt="2022-03-17T10:15:18.729" v="16"/>
        <pc:sldMkLst>
          <pc:docMk/>
          <pc:sldMk cId="3279063428" sldId="270"/>
        </pc:sldMkLst>
      </pc:sldChg>
      <pc:sldChg chg="new del">
        <pc:chgData name="Derbo, Cimen" userId="S::bbs6674@edunet.bbs1-del.de::21806b25-9fab-4fec-b93b-d911f2886f25" providerId="AD" clId="Web-{FAC8D02D-D9E1-1B52-14A1-FAE58899C18A}" dt="2022-03-17T10:14:58.541" v="14"/>
        <pc:sldMkLst>
          <pc:docMk/>
          <pc:sldMk cId="3546363086" sldId="270"/>
        </pc:sldMkLst>
      </pc:sldChg>
      <pc:sldChg chg="new del">
        <pc:chgData name="Derbo, Cimen" userId="S::bbs6674@edunet.bbs1-del.de::21806b25-9fab-4fec-b93b-d911f2886f25" providerId="AD" clId="Web-{FAC8D02D-D9E1-1B52-14A1-FAE58899C18A}" dt="2022-03-17T10:14:21.196" v="10"/>
        <pc:sldMkLst>
          <pc:docMk/>
          <pc:sldMk cId="4048133500" sldId="270"/>
        </pc:sldMkLst>
      </pc:sldChg>
    </pc:docChg>
  </pc:docChgLst>
  <pc:docChgLst>
    <pc:chgData name="Derbo, Cimen" userId="S::bbs6674@edunet.bbs1-del.de::21806b25-9fab-4fec-b93b-d911f2886f25" providerId="AD" clId="Web-{12474E43-0495-4A95-8F2A-5F741A4B2791}"/>
    <pc:docChg chg="modSld">
      <pc:chgData name="Derbo, Cimen" userId="S::bbs6674@edunet.bbs1-del.de::21806b25-9fab-4fec-b93b-d911f2886f25" providerId="AD" clId="Web-{12474E43-0495-4A95-8F2A-5F741A4B2791}" dt="2022-03-17T11:08:44.684" v="29" actId="20577"/>
      <pc:docMkLst>
        <pc:docMk/>
      </pc:docMkLst>
      <pc:sldChg chg="addSp delSp modSp mod setBg">
        <pc:chgData name="Derbo, Cimen" userId="S::bbs6674@edunet.bbs1-del.de::21806b25-9fab-4fec-b93b-d911f2886f25" providerId="AD" clId="Web-{12474E43-0495-4A95-8F2A-5F741A4B2791}" dt="2022-03-17T11:08:44.684" v="29" actId="20577"/>
        <pc:sldMkLst>
          <pc:docMk/>
          <pc:sldMk cId="788559526" sldId="270"/>
        </pc:sldMkLst>
        <pc:spChg chg="mod">
          <ac:chgData name="Derbo, Cimen" userId="S::bbs6674@edunet.bbs1-del.de::21806b25-9fab-4fec-b93b-d911f2886f25" providerId="AD" clId="Web-{12474E43-0495-4A95-8F2A-5F741A4B2791}" dt="2022-03-17T11:08:44.684" v="29" actId="20577"/>
          <ac:spMkLst>
            <pc:docMk/>
            <pc:sldMk cId="788559526" sldId="270"/>
            <ac:spMk id="6" creationId="{0219B344-207A-4065-AFEA-D1E205BB62CC}"/>
          </ac:spMkLst>
        </pc:spChg>
        <pc:spChg chg="add del">
          <ac:chgData name="Derbo, Cimen" userId="S::bbs6674@edunet.bbs1-del.de::21806b25-9fab-4fec-b93b-d911f2886f25" providerId="AD" clId="Web-{12474E43-0495-4A95-8F2A-5F741A4B2791}" dt="2022-03-17T11:06:06.836" v="1"/>
          <ac:spMkLst>
            <pc:docMk/>
            <pc:sldMk cId="788559526" sldId="270"/>
            <ac:spMk id="33" creationId="{A3C210E6-A35A-4F68-8D60-801A019C75B8}"/>
          </ac:spMkLst>
        </pc:spChg>
        <pc:spChg chg="add del">
          <ac:chgData name="Derbo, Cimen" userId="S::bbs6674@edunet.bbs1-del.de::21806b25-9fab-4fec-b93b-d911f2886f25" providerId="AD" clId="Web-{12474E43-0495-4A95-8F2A-5F741A4B2791}" dt="2022-03-17T11:06:06.836" v="1"/>
          <ac:spMkLst>
            <pc:docMk/>
            <pc:sldMk cId="788559526" sldId="270"/>
            <ac:spMk id="38" creationId="{AC0D06B0-F19C-459E-B221-A34B506FB5E3}"/>
          </ac:spMkLst>
        </pc:spChg>
        <pc:spChg chg="add del">
          <ac:chgData name="Derbo, Cimen" userId="S::bbs6674@edunet.bbs1-del.de::21806b25-9fab-4fec-b93b-d911f2886f25" providerId="AD" clId="Web-{12474E43-0495-4A95-8F2A-5F741A4B2791}" dt="2022-03-17T11:06:06.836" v="1"/>
          <ac:spMkLst>
            <pc:docMk/>
            <pc:sldMk cId="788559526" sldId="270"/>
            <ac:spMk id="40" creationId="{345B26DA-1C6B-4C66-81C9-9C1877FC2DB1}"/>
          </ac:spMkLst>
        </pc:spChg>
        <pc:spChg chg="add del">
          <ac:chgData name="Derbo, Cimen" userId="S::bbs6674@edunet.bbs1-del.de::21806b25-9fab-4fec-b93b-d911f2886f25" providerId="AD" clId="Web-{12474E43-0495-4A95-8F2A-5F741A4B2791}" dt="2022-03-17T11:06:06.836" v="1"/>
          <ac:spMkLst>
            <pc:docMk/>
            <pc:sldMk cId="788559526" sldId="270"/>
            <ac:spMk id="41" creationId="{98DE6C44-43F8-4DE4-AB81-66853FFEA09A}"/>
          </ac:spMkLst>
        </pc:spChg>
        <pc:spChg chg="add del">
          <ac:chgData name="Derbo, Cimen" userId="S::bbs6674@edunet.bbs1-del.de::21806b25-9fab-4fec-b93b-d911f2886f25" providerId="AD" clId="Web-{12474E43-0495-4A95-8F2A-5F741A4B2791}" dt="2022-03-17T11:06:06.836" v="1"/>
          <ac:spMkLst>
            <pc:docMk/>
            <pc:sldMk cId="788559526" sldId="270"/>
            <ac:spMk id="42" creationId="{2409529B-9B56-4F10-BE4D-F934DB89E57E}"/>
          </ac:spMkLst>
        </pc:spChg>
        <pc:spChg chg="add del">
          <ac:chgData name="Derbo, Cimen" userId="S::bbs6674@edunet.bbs1-del.de::21806b25-9fab-4fec-b93b-d911f2886f25" providerId="AD" clId="Web-{12474E43-0495-4A95-8F2A-5F741A4B2791}" dt="2022-03-17T11:06:13.133" v="3"/>
          <ac:spMkLst>
            <pc:docMk/>
            <pc:sldMk cId="788559526" sldId="270"/>
            <ac:spMk id="47" creationId="{4E98B8B0-573C-43DD-85FE-31433D57070C}"/>
          </ac:spMkLst>
        </pc:spChg>
        <pc:spChg chg="add del">
          <ac:chgData name="Derbo, Cimen" userId="S::bbs6674@edunet.bbs1-del.de::21806b25-9fab-4fec-b93b-d911f2886f25" providerId="AD" clId="Web-{12474E43-0495-4A95-8F2A-5F741A4B2791}" dt="2022-03-17T11:06:13.133" v="3"/>
          <ac:spMkLst>
            <pc:docMk/>
            <pc:sldMk cId="788559526" sldId="270"/>
            <ac:spMk id="48" creationId="{0ADDB668-2CA4-4D2B-9C34-3487CA330BA8}"/>
          </ac:spMkLst>
        </pc:spChg>
        <pc:spChg chg="add del">
          <ac:chgData name="Derbo, Cimen" userId="S::bbs6674@edunet.bbs1-del.de::21806b25-9fab-4fec-b93b-d911f2886f25" providerId="AD" clId="Web-{12474E43-0495-4A95-8F2A-5F741A4B2791}" dt="2022-03-17T11:06:13.133" v="3"/>
          <ac:spMkLst>
            <pc:docMk/>
            <pc:sldMk cId="788559526" sldId="270"/>
            <ac:spMk id="49" creationId="{2568BC19-F052-4108-93E1-6A3D1DEC072F}"/>
          </ac:spMkLst>
        </pc:spChg>
        <pc:spChg chg="add del">
          <ac:chgData name="Derbo, Cimen" userId="S::bbs6674@edunet.bbs1-del.de::21806b25-9fab-4fec-b93b-d911f2886f25" providerId="AD" clId="Web-{12474E43-0495-4A95-8F2A-5F741A4B2791}" dt="2022-03-17T11:06:13.133" v="3"/>
          <ac:spMkLst>
            <pc:docMk/>
            <pc:sldMk cId="788559526" sldId="270"/>
            <ac:spMk id="50" creationId="{D5FD337D-4D6B-4C8B-B6F5-121097E09881}"/>
          </ac:spMkLst>
        </pc:spChg>
        <pc:spChg chg="add">
          <ac:chgData name="Derbo, Cimen" userId="S::bbs6674@edunet.bbs1-del.de::21806b25-9fab-4fec-b93b-d911f2886f25" providerId="AD" clId="Web-{12474E43-0495-4A95-8F2A-5F741A4B2791}" dt="2022-03-17T11:06:13.133" v="4"/>
          <ac:spMkLst>
            <pc:docMk/>
            <pc:sldMk cId="788559526" sldId="270"/>
            <ac:spMk id="52" creationId="{A3C210E6-A35A-4F68-8D60-801A019C75B8}"/>
          </ac:spMkLst>
        </pc:spChg>
        <pc:spChg chg="add">
          <ac:chgData name="Derbo, Cimen" userId="S::bbs6674@edunet.bbs1-del.de::21806b25-9fab-4fec-b93b-d911f2886f25" providerId="AD" clId="Web-{12474E43-0495-4A95-8F2A-5F741A4B2791}" dt="2022-03-17T11:06:13.133" v="4"/>
          <ac:spMkLst>
            <pc:docMk/>
            <pc:sldMk cId="788559526" sldId="270"/>
            <ac:spMk id="54" creationId="{AC0D06B0-F19C-459E-B221-A34B506FB5E3}"/>
          </ac:spMkLst>
        </pc:spChg>
        <pc:spChg chg="add">
          <ac:chgData name="Derbo, Cimen" userId="S::bbs6674@edunet.bbs1-del.de::21806b25-9fab-4fec-b93b-d911f2886f25" providerId="AD" clId="Web-{12474E43-0495-4A95-8F2A-5F741A4B2791}" dt="2022-03-17T11:06:13.133" v="4"/>
          <ac:spMkLst>
            <pc:docMk/>
            <pc:sldMk cId="788559526" sldId="270"/>
            <ac:spMk id="55" creationId="{345B26DA-1C6B-4C66-81C9-9C1877FC2DB1}"/>
          </ac:spMkLst>
        </pc:spChg>
        <pc:spChg chg="add">
          <ac:chgData name="Derbo, Cimen" userId="S::bbs6674@edunet.bbs1-del.de::21806b25-9fab-4fec-b93b-d911f2886f25" providerId="AD" clId="Web-{12474E43-0495-4A95-8F2A-5F741A4B2791}" dt="2022-03-17T11:06:13.133" v="4"/>
          <ac:spMkLst>
            <pc:docMk/>
            <pc:sldMk cId="788559526" sldId="270"/>
            <ac:spMk id="56" creationId="{98DE6C44-43F8-4DE4-AB81-66853FFEA09A}"/>
          </ac:spMkLst>
        </pc:spChg>
        <pc:spChg chg="add">
          <ac:chgData name="Derbo, Cimen" userId="S::bbs6674@edunet.bbs1-del.de::21806b25-9fab-4fec-b93b-d911f2886f25" providerId="AD" clId="Web-{12474E43-0495-4A95-8F2A-5F741A4B2791}" dt="2022-03-17T11:06:13.133" v="4"/>
          <ac:spMkLst>
            <pc:docMk/>
            <pc:sldMk cId="788559526" sldId="270"/>
            <ac:spMk id="57" creationId="{2409529B-9B56-4F10-BE4D-F934DB89E57E}"/>
          </ac:spMkLst>
        </pc:spChg>
        <pc:picChg chg="mod ord">
          <ac:chgData name="Derbo, Cimen" userId="S::bbs6674@edunet.bbs1-del.de::21806b25-9fab-4fec-b93b-d911f2886f25" providerId="AD" clId="Web-{12474E43-0495-4A95-8F2A-5F741A4B2791}" dt="2022-03-17T11:06:13.133" v="4"/>
          <ac:picMkLst>
            <pc:docMk/>
            <pc:sldMk cId="788559526" sldId="270"/>
            <ac:picMk id="2" creationId="{1CE48E85-B318-4CA6-8B49-E0D7F763AD4F}"/>
          </ac:picMkLst>
        </pc:picChg>
        <pc:picChg chg="mod ord">
          <ac:chgData name="Derbo, Cimen" userId="S::bbs6674@edunet.bbs1-del.de::21806b25-9fab-4fec-b93b-d911f2886f25" providerId="AD" clId="Web-{12474E43-0495-4A95-8F2A-5F741A4B2791}" dt="2022-03-17T11:06:13.133" v="4"/>
          <ac:picMkLst>
            <pc:docMk/>
            <pc:sldMk cId="788559526" sldId="270"/>
            <ac:picMk id="3" creationId="{6629D8AC-CA02-4921-B75D-70DBBB6661C3}"/>
          </ac:picMkLst>
        </pc:picChg>
        <pc:picChg chg="mod ord">
          <ac:chgData name="Derbo, Cimen" userId="S::bbs6674@edunet.bbs1-del.de::21806b25-9fab-4fec-b93b-d911f2886f25" providerId="AD" clId="Web-{12474E43-0495-4A95-8F2A-5F741A4B2791}" dt="2022-03-17T11:06:13.133" v="4"/>
          <ac:picMkLst>
            <pc:docMk/>
            <pc:sldMk cId="788559526" sldId="270"/>
            <ac:picMk id="4" creationId="{12A805C0-A5EE-4E64-83BA-DB3174850176}"/>
          </ac:picMkLst>
        </pc:picChg>
        <pc:picChg chg="mod ord">
          <ac:chgData name="Derbo, Cimen" userId="S::bbs6674@edunet.bbs1-del.de::21806b25-9fab-4fec-b93b-d911f2886f25" providerId="AD" clId="Web-{12474E43-0495-4A95-8F2A-5F741A4B2791}" dt="2022-03-17T11:06:13.133" v="4"/>
          <ac:picMkLst>
            <pc:docMk/>
            <pc:sldMk cId="788559526" sldId="270"/>
            <ac:picMk id="5" creationId="{D19C56B8-BA7E-410F-9A55-508F0E0B5DB3}"/>
          </ac:picMkLst>
        </pc:picChg>
      </pc:sldChg>
    </pc:docChg>
  </pc:docChgLst>
  <pc:docChgLst>
    <pc:chgData name="Engelken, Joel" userId="S::bbs6984@edunet.bbs1-del.de::2aee6801-924a-4e6b-a45b-37e87d5db5f2" providerId="AD" clId="Web-{CAA00D24-4102-E0C1-8EAE-97F694059C99}"/>
    <pc:docChg chg="modSld">
      <pc:chgData name="Engelken, Joel" userId="S::bbs6984@edunet.bbs1-del.de::2aee6801-924a-4e6b-a45b-37e87d5db5f2" providerId="AD" clId="Web-{CAA00D24-4102-E0C1-8EAE-97F694059C99}" dt="2022-03-17T11:18:47.972" v="325" actId="1076"/>
      <pc:docMkLst>
        <pc:docMk/>
      </pc:docMkLst>
      <pc:sldChg chg="addSp delSp modSp mod setBg">
        <pc:chgData name="Engelken, Joel" userId="S::bbs6984@edunet.bbs1-del.de::2aee6801-924a-4e6b-a45b-37e87d5db5f2" providerId="AD" clId="Web-{CAA00D24-4102-E0C1-8EAE-97F694059C99}" dt="2022-03-17T11:18:47.972" v="325" actId="1076"/>
        <pc:sldMkLst>
          <pc:docMk/>
          <pc:sldMk cId="4138213540" sldId="262"/>
        </pc:sldMkLst>
        <pc:spChg chg="mod">
          <ac:chgData name="Engelken, Joel" userId="S::bbs6984@edunet.bbs1-del.de::2aee6801-924a-4e6b-a45b-37e87d5db5f2" providerId="AD" clId="Web-{CAA00D24-4102-E0C1-8EAE-97F694059C99}" dt="2022-03-17T11:15:26.278" v="324"/>
          <ac:spMkLst>
            <pc:docMk/>
            <pc:sldMk cId="4138213540" sldId="262"/>
            <ac:spMk id="2" creationId="{46B23013-FDB2-433E-A943-6EC25A9F389F}"/>
          </ac:spMkLst>
        </pc:spChg>
        <pc:spChg chg="del mod">
          <ac:chgData name="Engelken, Joel" userId="S::bbs6984@edunet.bbs1-del.de::2aee6801-924a-4e6b-a45b-37e87d5db5f2" providerId="AD" clId="Web-{CAA00D24-4102-E0C1-8EAE-97F694059C99}" dt="2022-03-17T10:08:36.571" v="154"/>
          <ac:spMkLst>
            <pc:docMk/>
            <pc:sldMk cId="4138213540" sldId="262"/>
            <ac:spMk id="3" creationId="{1BB4D09D-E89B-4B78-B91B-1C70CAA10D35}"/>
          </ac:spMkLst>
        </pc:spChg>
        <pc:spChg chg="mod">
          <ac:chgData name="Engelken, Joel" userId="S::bbs6984@edunet.bbs1-del.de::2aee6801-924a-4e6b-a45b-37e87d5db5f2" providerId="AD" clId="Web-{CAA00D24-4102-E0C1-8EAE-97F694059C99}" dt="2022-03-17T11:15:26.278" v="324"/>
          <ac:spMkLst>
            <pc:docMk/>
            <pc:sldMk cId="4138213540" sldId="262"/>
            <ac:spMk id="4" creationId="{1392D76E-654F-409E-B39E-9D09DE7D35AD}"/>
          </ac:spMkLst>
        </pc:spChg>
        <pc:spChg chg="del mod">
          <ac:chgData name="Engelken, Joel" userId="S::bbs6984@edunet.bbs1-del.de::2aee6801-924a-4e6b-a45b-37e87d5db5f2" providerId="AD" clId="Web-{CAA00D24-4102-E0C1-8EAE-97F694059C99}" dt="2022-03-17T10:08:33.446" v="153"/>
          <ac:spMkLst>
            <pc:docMk/>
            <pc:sldMk cId="4138213540" sldId="262"/>
            <ac:spMk id="5" creationId="{07BDB604-2B8B-486F-B77F-6FC56D4B1C29}"/>
          </ac:spMkLst>
        </pc:spChg>
        <pc:spChg chg="del mod">
          <ac:chgData name="Engelken, Joel" userId="S::bbs6984@edunet.bbs1-del.de::2aee6801-924a-4e6b-a45b-37e87d5db5f2" providerId="AD" clId="Web-{CAA00D24-4102-E0C1-8EAE-97F694059C99}" dt="2022-03-17T10:09:02.368" v="158"/>
          <ac:spMkLst>
            <pc:docMk/>
            <pc:sldMk cId="4138213540" sldId="262"/>
            <ac:spMk id="6" creationId="{00358EC6-37D7-4C24-ACD8-D507D99BB885}"/>
          </ac:spMkLst>
        </pc:spChg>
        <pc:spChg chg="add del">
          <ac:chgData name="Engelken, Joel" userId="S::bbs6984@edunet.bbs1-del.de::2aee6801-924a-4e6b-a45b-37e87d5db5f2" providerId="AD" clId="Web-{CAA00D24-4102-E0C1-8EAE-97F694059C99}" dt="2022-03-17T10:09:15.994" v="161"/>
          <ac:spMkLst>
            <pc:docMk/>
            <pc:sldMk cId="4138213540" sldId="262"/>
            <ac:spMk id="7" creationId="{E832C9DC-51FD-4F9E-8DD1-BCF5CD635FBA}"/>
          </ac:spMkLst>
        </pc:spChg>
        <pc:spChg chg="add">
          <ac:chgData name="Engelken, Joel" userId="S::bbs6984@edunet.bbs1-del.de::2aee6801-924a-4e6b-a45b-37e87d5db5f2" providerId="AD" clId="Web-{CAA00D24-4102-E0C1-8EAE-97F694059C99}" dt="2022-03-17T11:15:26.278" v="324"/>
          <ac:spMkLst>
            <pc:docMk/>
            <pc:sldMk cId="4138213540" sldId="262"/>
            <ac:spMk id="9" creationId="{F13C74B1-5B17-4795-BED0-7140497B445A}"/>
          </ac:spMkLst>
        </pc:spChg>
        <pc:spChg chg="add">
          <ac:chgData name="Engelken, Joel" userId="S::bbs6984@edunet.bbs1-del.de::2aee6801-924a-4e6b-a45b-37e87d5db5f2" providerId="AD" clId="Web-{CAA00D24-4102-E0C1-8EAE-97F694059C99}" dt="2022-03-17T11:15:26.278" v="324"/>
          <ac:spMkLst>
            <pc:docMk/>
            <pc:sldMk cId="4138213540" sldId="262"/>
            <ac:spMk id="11" creationId="{D4974D33-8DC5-464E-8C6D-BE58F0669C17}"/>
          </ac:spMkLst>
        </pc:spChg>
        <pc:picChg chg="add mod">
          <ac:chgData name="Engelken, Joel" userId="S::bbs6984@edunet.bbs1-del.de::2aee6801-924a-4e6b-a45b-37e87d5db5f2" providerId="AD" clId="Web-{CAA00D24-4102-E0C1-8EAE-97F694059C99}" dt="2022-03-17T11:18:47.972" v="325" actId="1076"/>
          <ac:picMkLst>
            <pc:docMk/>
            <pc:sldMk cId="4138213540" sldId="262"/>
            <ac:picMk id="3" creationId="{1694877A-4629-4F9F-89BE-3A0B6E76B8C5}"/>
          </ac:picMkLst>
        </pc:picChg>
      </pc:sldChg>
      <pc:sldChg chg="addSp delSp modSp">
        <pc:chgData name="Engelken, Joel" userId="S::bbs6984@edunet.bbs1-del.de::2aee6801-924a-4e6b-a45b-37e87d5db5f2" providerId="AD" clId="Web-{CAA00D24-4102-E0C1-8EAE-97F694059C99}" dt="2022-03-17T11:13:54.353" v="311" actId="1076"/>
        <pc:sldMkLst>
          <pc:docMk/>
          <pc:sldMk cId="2369609036" sldId="263"/>
        </pc:sldMkLst>
        <pc:spChg chg="del">
          <ac:chgData name="Engelken, Joel" userId="S::bbs6984@edunet.bbs1-del.de::2aee6801-924a-4e6b-a45b-37e87d5db5f2" providerId="AD" clId="Web-{CAA00D24-4102-E0C1-8EAE-97F694059C99}" dt="2022-03-17T11:13:35.087" v="306"/>
          <ac:spMkLst>
            <pc:docMk/>
            <pc:sldMk cId="2369609036" sldId="263"/>
            <ac:spMk id="3" creationId="{B2AB3FEA-6A86-4ADB-9AFA-45DE462BE291}"/>
          </ac:spMkLst>
        </pc:spChg>
        <pc:spChg chg="del">
          <ac:chgData name="Engelken, Joel" userId="S::bbs6984@edunet.bbs1-del.de::2aee6801-924a-4e6b-a45b-37e87d5db5f2" providerId="AD" clId="Web-{CAA00D24-4102-E0C1-8EAE-97F694059C99}" dt="2022-03-17T11:13:04.461" v="298"/>
          <ac:spMkLst>
            <pc:docMk/>
            <pc:sldMk cId="2369609036" sldId="263"/>
            <ac:spMk id="4" creationId="{05E89A65-B6AA-41F0-8244-F2366B0D0261}"/>
          </ac:spMkLst>
        </pc:spChg>
        <pc:spChg chg="del">
          <ac:chgData name="Engelken, Joel" userId="S::bbs6984@edunet.bbs1-del.de::2aee6801-924a-4e6b-a45b-37e87d5db5f2" providerId="AD" clId="Web-{CAA00D24-4102-E0C1-8EAE-97F694059C99}" dt="2022-03-17T11:13:41.400" v="308"/>
          <ac:spMkLst>
            <pc:docMk/>
            <pc:sldMk cId="2369609036" sldId="263"/>
            <ac:spMk id="5" creationId="{B5907AA5-4077-4685-8B53-AB0197D2B2F2}"/>
          </ac:spMkLst>
        </pc:spChg>
        <pc:spChg chg="add del">
          <ac:chgData name="Engelken, Joel" userId="S::bbs6984@edunet.bbs1-del.de::2aee6801-924a-4e6b-a45b-37e87d5db5f2" providerId="AD" clId="Web-{CAA00D24-4102-E0C1-8EAE-97F694059C99}" dt="2022-03-17T11:13:44.947" v="309"/>
          <ac:spMkLst>
            <pc:docMk/>
            <pc:sldMk cId="2369609036" sldId="263"/>
            <ac:spMk id="6" creationId="{B7275A0E-FBF7-47BE-B16E-9F00831F68BA}"/>
          </ac:spMkLst>
        </pc:spChg>
        <pc:picChg chg="add mod ord">
          <ac:chgData name="Engelken, Joel" userId="S::bbs6984@edunet.bbs1-del.de::2aee6801-924a-4e6b-a45b-37e87d5db5f2" providerId="AD" clId="Web-{CAA00D24-4102-E0C1-8EAE-97F694059C99}" dt="2022-03-17T11:13:54.353" v="311" actId="1076"/>
          <ac:picMkLst>
            <pc:docMk/>
            <pc:sldMk cId="2369609036" sldId="263"/>
            <ac:picMk id="7" creationId="{84D4705D-9958-47C6-A98F-09A2DB9C3144}"/>
          </ac:picMkLst>
        </pc:picChg>
        <pc:picChg chg="add del mod ord">
          <ac:chgData name="Engelken, Joel" userId="S::bbs6984@edunet.bbs1-del.de::2aee6801-924a-4e6b-a45b-37e87d5db5f2" providerId="AD" clId="Web-{CAA00D24-4102-E0C1-8EAE-97F694059C99}" dt="2022-03-17T11:13:21.915" v="304"/>
          <ac:picMkLst>
            <pc:docMk/>
            <pc:sldMk cId="2369609036" sldId="263"/>
            <ac:picMk id="8" creationId="{C82AEDBE-8652-48EB-94C3-B134EBBC755D}"/>
          </ac:picMkLst>
        </pc:picChg>
        <pc:picChg chg="add del mod">
          <ac:chgData name="Engelken, Joel" userId="S::bbs6984@edunet.bbs1-del.de::2aee6801-924a-4e6b-a45b-37e87d5db5f2" providerId="AD" clId="Web-{CAA00D24-4102-E0C1-8EAE-97F694059C99}" dt="2022-03-17T11:13:17.336" v="303"/>
          <ac:picMkLst>
            <pc:docMk/>
            <pc:sldMk cId="2369609036" sldId="263"/>
            <ac:picMk id="9" creationId="{45058F92-81F5-45F9-88CE-388235EA6799}"/>
          </ac:picMkLst>
        </pc:picChg>
      </pc:sldChg>
    </pc:docChg>
  </pc:docChgLst>
  <pc:docChgLst>
    <pc:chgData name="Pregla, Karin (pr)" userId="S::pr@edunet.bbs1-del.de::0710243b-bf80-46cf-8789-70ecd597c90f" providerId="AD" clId="Web-{2EE1D277-712F-41F7-B495-2837F120B24C}"/>
    <pc:docChg chg="modSld">
      <pc:chgData name="Pregla, Karin (pr)" userId="S::pr@edunet.bbs1-del.de::0710243b-bf80-46cf-8789-70ecd597c90f" providerId="AD" clId="Web-{2EE1D277-712F-41F7-B495-2837F120B24C}" dt="2022-05-08T15:01:00.132" v="45" actId="14100"/>
      <pc:docMkLst>
        <pc:docMk/>
      </pc:docMkLst>
      <pc:sldChg chg="modSp">
        <pc:chgData name="Pregla, Karin (pr)" userId="S::pr@edunet.bbs1-del.de::0710243b-bf80-46cf-8789-70ecd597c90f" providerId="AD" clId="Web-{2EE1D277-712F-41F7-B495-2837F120B24C}" dt="2022-05-08T15:01:00.132" v="45" actId="14100"/>
        <pc:sldMkLst>
          <pc:docMk/>
          <pc:sldMk cId="3547063320" sldId="271"/>
        </pc:sldMkLst>
        <pc:spChg chg="mod">
          <ac:chgData name="Pregla, Karin (pr)" userId="S::pr@edunet.bbs1-del.de::0710243b-bf80-46cf-8789-70ecd597c90f" providerId="AD" clId="Web-{2EE1D277-712F-41F7-B495-2837F120B24C}" dt="2022-05-08T15:01:00.132" v="45" actId="14100"/>
          <ac:spMkLst>
            <pc:docMk/>
            <pc:sldMk cId="3547063320" sldId="271"/>
            <ac:spMk id="10" creationId="{033DE7AD-211D-499B-9335-AA822D21DEC0}"/>
          </ac:spMkLst>
        </pc:spChg>
        <pc:spChg chg="mod">
          <ac:chgData name="Pregla, Karin (pr)" userId="S::pr@edunet.bbs1-del.de::0710243b-bf80-46cf-8789-70ecd597c90f" providerId="AD" clId="Web-{2EE1D277-712F-41F7-B495-2837F120B24C}" dt="2022-05-08T14:49:04.209" v="29" actId="14100"/>
          <ac:spMkLst>
            <pc:docMk/>
            <pc:sldMk cId="3547063320" sldId="271"/>
            <ac:spMk id="12" creationId="{0E591241-08A4-457F-BCB8-60BACE1C03E0}"/>
          </ac:spMkLst>
        </pc:spChg>
      </pc:sldChg>
      <pc:sldChg chg="modSp">
        <pc:chgData name="Pregla, Karin (pr)" userId="S::pr@edunet.bbs1-del.de::0710243b-bf80-46cf-8789-70ecd597c90f" providerId="AD" clId="Web-{2EE1D277-712F-41F7-B495-2837F120B24C}" dt="2022-05-08T14:47:12.097" v="3" actId="20577"/>
        <pc:sldMkLst>
          <pc:docMk/>
          <pc:sldMk cId="2865418801" sldId="277"/>
        </pc:sldMkLst>
        <pc:spChg chg="mod">
          <ac:chgData name="Pregla, Karin (pr)" userId="S::pr@edunet.bbs1-del.de::0710243b-bf80-46cf-8789-70ecd597c90f" providerId="AD" clId="Web-{2EE1D277-712F-41F7-B495-2837F120B24C}" dt="2022-05-08T14:47:12.097" v="3" actId="20577"/>
          <ac:spMkLst>
            <pc:docMk/>
            <pc:sldMk cId="2865418801" sldId="277"/>
            <ac:spMk id="3" creationId="{43A19E72-90FA-DA4F-831F-286096F9DD96}"/>
          </ac:spMkLst>
        </pc:spChg>
      </pc:sldChg>
    </pc:docChg>
  </pc:docChgLst>
  <pc:docChgLst>
    <pc:chgData name="Pregla, Karin (pr)" userId="S::pr@edunet.bbs1-del.de::0710243b-bf80-46cf-8789-70ecd597c90f" providerId="AD" clId="Web-{625F2479-B497-49EF-5FE8-6654A80741FD}"/>
    <pc:docChg chg="modSld">
      <pc:chgData name="Pregla, Karin (pr)" userId="S::pr@edunet.bbs1-del.de::0710243b-bf80-46cf-8789-70ecd597c90f" providerId="AD" clId="Web-{625F2479-B497-49EF-5FE8-6654A80741FD}" dt="2022-03-17T09:38:41.075" v="12" actId="20577"/>
      <pc:docMkLst>
        <pc:docMk/>
      </pc:docMkLst>
      <pc:sldChg chg="modSp">
        <pc:chgData name="Pregla, Karin (pr)" userId="S::pr@edunet.bbs1-del.de::0710243b-bf80-46cf-8789-70ecd597c90f" providerId="AD" clId="Web-{625F2479-B497-49EF-5FE8-6654A80741FD}" dt="2022-03-17T09:38:41.075" v="12" actId="20577"/>
        <pc:sldMkLst>
          <pc:docMk/>
          <pc:sldMk cId="951774086" sldId="257"/>
        </pc:sldMkLst>
        <pc:spChg chg="mod">
          <ac:chgData name="Pregla, Karin (pr)" userId="S::pr@edunet.bbs1-del.de::0710243b-bf80-46cf-8789-70ecd597c90f" providerId="AD" clId="Web-{625F2479-B497-49EF-5FE8-6654A80741FD}" dt="2022-03-17T09:38:41.075" v="12" actId="20577"/>
          <ac:spMkLst>
            <pc:docMk/>
            <pc:sldMk cId="951774086" sldId="257"/>
            <ac:spMk id="5" creationId="{BE476A9C-3F2E-41EE-88A5-116E450C40FB}"/>
          </ac:spMkLst>
        </pc:spChg>
      </pc:sldChg>
    </pc:docChg>
  </pc:docChgLst>
  <pc:docChgLst>
    <pc:chgData name="Engelken, Joel" userId="S::bbs6984@edunet.bbs1-del.de::2aee6801-924a-4e6b-a45b-37e87d5db5f2" providerId="AD" clId="Web-{CBB6BAA5-A7EE-4C9E-8BF7-B36EE17921AD}"/>
    <pc:docChg chg="modSld">
      <pc:chgData name="Engelken, Joel" userId="S::bbs6984@edunet.bbs1-del.de::2aee6801-924a-4e6b-a45b-37e87d5db5f2" providerId="AD" clId="Web-{CBB6BAA5-A7EE-4C9E-8BF7-B36EE17921AD}" dt="2022-03-17T09:36:31.309" v="39" actId="20577"/>
      <pc:docMkLst>
        <pc:docMk/>
      </pc:docMkLst>
      <pc:sldChg chg="modSp">
        <pc:chgData name="Engelken, Joel" userId="S::bbs6984@edunet.bbs1-del.de::2aee6801-924a-4e6b-a45b-37e87d5db5f2" providerId="AD" clId="Web-{CBB6BAA5-A7EE-4C9E-8BF7-B36EE17921AD}" dt="2022-03-17T09:36:31.309" v="39" actId="20577"/>
        <pc:sldMkLst>
          <pc:docMk/>
          <pc:sldMk cId="951774086" sldId="257"/>
        </pc:sldMkLst>
        <pc:spChg chg="mod">
          <ac:chgData name="Engelken, Joel" userId="S::bbs6984@edunet.bbs1-del.de::2aee6801-924a-4e6b-a45b-37e87d5db5f2" providerId="AD" clId="Web-{CBB6BAA5-A7EE-4C9E-8BF7-B36EE17921AD}" dt="2022-03-17T09:36:31.309" v="39" actId="20577"/>
          <ac:spMkLst>
            <pc:docMk/>
            <pc:sldMk cId="951774086" sldId="257"/>
            <ac:spMk id="5" creationId="{BE476A9C-3F2E-41EE-88A5-116E450C40FB}"/>
          </ac:spMkLst>
        </pc:spChg>
      </pc:sldChg>
      <pc:sldChg chg="modSp">
        <pc:chgData name="Engelken, Joel" userId="S::bbs6984@edunet.bbs1-del.de::2aee6801-924a-4e6b-a45b-37e87d5db5f2" providerId="AD" clId="Web-{CBB6BAA5-A7EE-4C9E-8BF7-B36EE17921AD}" dt="2022-03-17T09:35:46.776" v="36" actId="20577"/>
        <pc:sldMkLst>
          <pc:docMk/>
          <pc:sldMk cId="3171565103" sldId="258"/>
        </pc:sldMkLst>
        <pc:spChg chg="mod">
          <ac:chgData name="Engelken, Joel" userId="S::bbs6984@edunet.bbs1-del.de::2aee6801-924a-4e6b-a45b-37e87d5db5f2" providerId="AD" clId="Web-{CBB6BAA5-A7EE-4C9E-8BF7-B36EE17921AD}" dt="2022-03-17T09:35:46.776" v="36" actId="20577"/>
          <ac:spMkLst>
            <pc:docMk/>
            <pc:sldMk cId="3171565103" sldId="258"/>
            <ac:spMk id="3" creationId="{00000000-0000-0000-0000-000000000000}"/>
          </ac:spMkLst>
        </pc:spChg>
      </pc:sldChg>
      <pc:sldChg chg="modSp">
        <pc:chgData name="Engelken, Joel" userId="S::bbs6984@edunet.bbs1-del.de::2aee6801-924a-4e6b-a45b-37e87d5db5f2" providerId="AD" clId="Web-{CBB6BAA5-A7EE-4C9E-8BF7-B36EE17921AD}" dt="2022-03-17T09:25:08.605" v="7" actId="20577"/>
        <pc:sldMkLst>
          <pc:docMk/>
          <pc:sldMk cId="1631129024" sldId="259"/>
        </pc:sldMkLst>
        <pc:spChg chg="mod">
          <ac:chgData name="Engelken, Joel" userId="S::bbs6984@edunet.bbs1-del.de::2aee6801-924a-4e6b-a45b-37e87d5db5f2" providerId="AD" clId="Web-{CBB6BAA5-A7EE-4C9E-8BF7-B36EE17921AD}" dt="2022-03-17T09:25:08.605" v="7" actId="20577"/>
          <ac:spMkLst>
            <pc:docMk/>
            <pc:sldMk cId="1631129024" sldId="259"/>
            <ac:spMk id="3" creationId="{00000000-0000-0000-0000-000000000000}"/>
          </ac:spMkLst>
        </pc:spChg>
      </pc:sldChg>
    </pc:docChg>
  </pc:docChgLst>
  <pc:docChgLst>
    <pc:chgData name="Thoms, MaikLennard" userId="S::bbs7031@edunet.bbs1-del.de::87bfae11-9454-40e6-becc-939eb7a54026" providerId="AD" clId="Web-{AD07624F-4020-4E69-A019-A03824D29006}"/>
    <pc:docChg chg="addSld modSld">
      <pc:chgData name="Thoms, MaikLennard" userId="S::bbs7031@edunet.bbs1-del.de::87bfae11-9454-40e6-becc-939eb7a54026" providerId="AD" clId="Web-{AD07624F-4020-4E69-A019-A03824D29006}" dt="2022-03-17T10:03:58.050" v="104"/>
      <pc:docMkLst>
        <pc:docMk/>
      </pc:docMkLst>
      <pc:sldChg chg="modSp">
        <pc:chgData name="Thoms, MaikLennard" userId="S::bbs7031@edunet.bbs1-del.de::87bfae11-9454-40e6-becc-939eb7a54026" providerId="AD" clId="Web-{AD07624F-4020-4E69-A019-A03824D29006}" dt="2022-03-17T09:57:20.068" v="6" actId="20577"/>
        <pc:sldMkLst>
          <pc:docMk/>
          <pc:sldMk cId="158525858" sldId="260"/>
        </pc:sldMkLst>
        <pc:spChg chg="mod">
          <ac:chgData name="Thoms, MaikLennard" userId="S::bbs7031@edunet.bbs1-del.de::87bfae11-9454-40e6-becc-939eb7a54026" providerId="AD" clId="Web-{AD07624F-4020-4E69-A019-A03824D29006}" dt="2022-03-17T09:57:20.068" v="6" actId="20577"/>
          <ac:spMkLst>
            <pc:docMk/>
            <pc:sldMk cId="158525858" sldId="260"/>
            <ac:spMk id="3" creationId="{00000000-0000-0000-0000-000000000000}"/>
          </ac:spMkLst>
        </pc:spChg>
      </pc:sldChg>
      <pc:sldChg chg="addSp delSp modSp mod setBg setClrOvrMap">
        <pc:chgData name="Thoms, MaikLennard" userId="S::bbs7031@edunet.bbs1-del.de::87bfae11-9454-40e6-becc-939eb7a54026" providerId="AD" clId="Web-{AD07624F-4020-4E69-A019-A03824D29006}" dt="2022-03-17T10:03:58.050" v="104"/>
        <pc:sldMkLst>
          <pc:docMk/>
          <pc:sldMk cId="3495458882" sldId="265"/>
        </pc:sldMkLst>
        <pc:spChg chg="mod">
          <ac:chgData name="Thoms, MaikLennard" userId="S::bbs7031@edunet.bbs1-del.de::87bfae11-9454-40e6-becc-939eb7a54026" providerId="AD" clId="Web-{AD07624F-4020-4E69-A019-A03824D29006}" dt="2022-03-17T10:03:58.050" v="104"/>
          <ac:spMkLst>
            <pc:docMk/>
            <pc:sldMk cId="3495458882" sldId="265"/>
            <ac:spMk id="2" creationId="{D3F127C9-B1FA-4480-B4B1-22BA9612275B}"/>
          </ac:spMkLst>
        </pc:spChg>
        <pc:spChg chg="mod">
          <ac:chgData name="Thoms, MaikLennard" userId="S::bbs7031@edunet.bbs1-del.de::87bfae11-9454-40e6-becc-939eb7a54026" providerId="AD" clId="Web-{AD07624F-4020-4E69-A019-A03824D29006}" dt="2022-03-17T10:03:58.050" v="104"/>
          <ac:spMkLst>
            <pc:docMk/>
            <pc:sldMk cId="3495458882" sldId="265"/>
            <ac:spMk id="3" creationId="{B79A6ED2-0860-47AD-9CAD-BF9CC8F65539}"/>
          </ac:spMkLst>
        </pc:spChg>
        <pc:spChg chg="add del">
          <ac:chgData name="Thoms, MaikLennard" userId="S::bbs7031@edunet.bbs1-del.de::87bfae11-9454-40e6-becc-939eb7a54026" providerId="AD" clId="Web-{AD07624F-4020-4E69-A019-A03824D29006}" dt="2022-03-17T10:03:35.783" v="100"/>
          <ac:spMkLst>
            <pc:docMk/>
            <pc:sldMk cId="3495458882" sldId="265"/>
            <ac:spMk id="13" creationId="{D2B783EE-0239-4717-BBEA-8C9EAC61C824}"/>
          </ac:spMkLst>
        </pc:spChg>
        <pc:spChg chg="add del">
          <ac:chgData name="Thoms, MaikLennard" userId="S::bbs7031@edunet.bbs1-del.de::87bfae11-9454-40e6-becc-939eb7a54026" providerId="AD" clId="Web-{AD07624F-4020-4E69-A019-A03824D29006}" dt="2022-03-17T10:03:35.783" v="100"/>
          <ac:spMkLst>
            <pc:docMk/>
            <pc:sldMk cId="3495458882" sldId="265"/>
            <ac:spMk id="15" creationId="{A7B99495-F43F-4D80-A44F-2CB4764EB90B}"/>
          </ac:spMkLst>
        </pc:spChg>
        <pc:spChg chg="add del">
          <ac:chgData name="Thoms, MaikLennard" userId="S::bbs7031@edunet.bbs1-del.de::87bfae11-9454-40e6-becc-939eb7a54026" providerId="AD" clId="Web-{AD07624F-4020-4E69-A019-A03824D29006}" dt="2022-03-17T10:03:35.783" v="100"/>
          <ac:spMkLst>
            <pc:docMk/>
            <pc:sldMk cId="3495458882" sldId="265"/>
            <ac:spMk id="17" creationId="{70BEB1E7-2F88-40BC-B73D-42E5B6F80BFC}"/>
          </ac:spMkLst>
        </pc:spChg>
        <pc:spChg chg="add del">
          <ac:chgData name="Thoms, MaikLennard" userId="S::bbs7031@edunet.bbs1-del.de::87bfae11-9454-40e6-becc-939eb7a54026" providerId="AD" clId="Web-{AD07624F-4020-4E69-A019-A03824D29006}" dt="2022-03-17T10:03:38.268" v="102"/>
          <ac:spMkLst>
            <pc:docMk/>
            <pc:sldMk cId="3495458882" sldId="265"/>
            <ac:spMk id="19" creationId="{A86541C6-61B1-4DAA-B57A-EAF3F24F0491}"/>
          </ac:spMkLst>
        </pc:spChg>
        <pc:spChg chg="add del">
          <ac:chgData name="Thoms, MaikLennard" userId="S::bbs7031@edunet.bbs1-del.de::87bfae11-9454-40e6-becc-939eb7a54026" providerId="AD" clId="Web-{AD07624F-4020-4E69-A019-A03824D29006}" dt="2022-03-17T10:03:38.268" v="102"/>
          <ac:spMkLst>
            <pc:docMk/>
            <pc:sldMk cId="3495458882" sldId="265"/>
            <ac:spMk id="20" creationId="{71750011-2006-46BB-AFDE-C6E461752333}"/>
          </ac:spMkLst>
        </pc:spChg>
        <pc:spChg chg="add del">
          <ac:chgData name="Thoms, MaikLennard" userId="S::bbs7031@edunet.bbs1-del.de::87bfae11-9454-40e6-becc-939eb7a54026" providerId="AD" clId="Web-{AD07624F-4020-4E69-A019-A03824D29006}" dt="2022-03-17T10:03:58.050" v="104"/>
          <ac:spMkLst>
            <pc:docMk/>
            <pc:sldMk cId="3495458882" sldId="265"/>
            <ac:spMk id="22" creationId="{A7AE9375-4664-4DB2-922D-2782A6E439AC}"/>
          </ac:spMkLst>
        </pc:spChg>
        <pc:spChg chg="add del">
          <ac:chgData name="Thoms, MaikLennard" userId="S::bbs7031@edunet.bbs1-del.de::87bfae11-9454-40e6-becc-939eb7a54026" providerId="AD" clId="Web-{AD07624F-4020-4E69-A019-A03824D29006}" dt="2022-03-17T10:03:58.050" v="104"/>
          <ac:spMkLst>
            <pc:docMk/>
            <pc:sldMk cId="3495458882" sldId="265"/>
            <ac:spMk id="24" creationId="{C87417AF-190E-4D6E-AFA6-7D3E84B0B430}"/>
          </ac:spMkLst>
        </pc:spChg>
        <pc:spChg chg="add del">
          <ac:chgData name="Thoms, MaikLennard" userId="S::bbs7031@edunet.bbs1-del.de::87bfae11-9454-40e6-becc-939eb7a54026" providerId="AD" clId="Web-{AD07624F-4020-4E69-A019-A03824D29006}" dt="2022-03-17T10:03:58.050" v="104"/>
          <ac:spMkLst>
            <pc:docMk/>
            <pc:sldMk cId="3495458882" sldId="265"/>
            <ac:spMk id="25" creationId="{80B30ED8-273E-4C07-8568-2FE5CC5C483D}"/>
          </ac:spMkLst>
        </pc:spChg>
        <pc:picChg chg="mod ord">
          <ac:chgData name="Thoms, MaikLennard" userId="S::bbs7031@edunet.bbs1-del.de::87bfae11-9454-40e6-becc-939eb7a54026" providerId="AD" clId="Web-{AD07624F-4020-4E69-A019-A03824D29006}" dt="2022-03-17T10:03:58.050" v="104"/>
          <ac:picMkLst>
            <pc:docMk/>
            <pc:sldMk cId="3495458882" sldId="265"/>
            <ac:picMk id="4" creationId="{52911C9F-9520-4E74-9AE7-61E979898199}"/>
          </ac:picMkLst>
        </pc:picChg>
        <pc:picChg chg="mod">
          <ac:chgData name="Thoms, MaikLennard" userId="S::bbs7031@edunet.bbs1-del.de::87bfae11-9454-40e6-becc-939eb7a54026" providerId="AD" clId="Web-{AD07624F-4020-4E69-A019-A03824D29006}" dt="2022-03-17T10:03:58.050" v="104"/>
          <ac:picMkLst>
            <pc:docMk/>
            <pc:sldMk cId="3495458882" sldId="265"/>
            <ac:picMk id="5" creationId="{E653CAEF-1E6B-439A-8725-F60164C37F72}"/>
          </ac:picMkLst>
        </pc:picChg>
        <pc:picChg chg="del mod">
          <ac:chgData name="Thoms, MaikLennard" userId="S::bbs7031@edunet.bbs1-del.de::87bfae11-9454-40e6-becc-939eb7a54026" providerId="AD" clId="Web-{AD07624F-4020-4E69-A019-A03824D29006}" dt="2022-03-17T10:01:33.108" v="54"/>
          <ac:picMkLst>
            <pc:docMk/>
            <pc:sldMk cId="3495458882" sldId="265"/>
            <ac:picMk id="6" creationId="{0EDEE274-3F40-46A2-9FE4-EF31C718D589}"/>
          </ac:picMkLst>
        </pc:picChg>
        <pc:picChg chg="del mod">
          <ac:chgData name="Thoms, MaikLennard" userId="S::bbs7031@edunet.bbs1-del.de::87bfae11-9454-40e6-becc-939eb7a54026" providerId="AD" clId="Web-{AD07624F-4020-4E69-A019-A03824D29006}" dt="2022-03-17T10:02:17.703" v="69"/>
          <ac:picMkLst>
            <pc:docMk/>
            <pc:sldMk cId="3495458882" sldId="265"/>
            <ac:picMk id="7" creationId="{4BB51A7F-7FA6-4030-8B92-A74594BFC390}"/>
          </ac:picMkLst>
        </pc:picChg>
        <pc:cxnChg chg="add del">
          <ac:chgData name="Thoms, MaikLennard" userId="S::bbs7031@edunet.bbs1-del.de::87bfae11-9454-40e6-becc-939eb7a54026" providerId="AD" clId="Web-{AD07624F-4020-4E69-A019-A03824D29006}" dt="2022-03-17T10:03:58.050" v="104"/>
          <ac:cxnSpMkLst>
            <pc:docMk/>
            <pc:sldMk cId="3495458882" sldId="265"/>
            <ac:cxnSpMk id="23" creationId="{EE504C98-6397-41C1-A8D8-2D9C4ED307E0}"/>
          </ac:cxnSpMkLst>
        </pc:cxnChg>
      </pc:sldChg>
      <pc:sldChg chg="addSp modSp new">
        <pc:chgData name="Thoms, MaikLennard" userId="S::bbs7031@edunet.bbs1-del.de::87bfae11-9454-40e6-becc-939eb7a54026" providerId="AD" clId="Web-{AD07624F-4020-4E69-A019-A03824D29006}" dt="2022-03-17T10:03:01.142" v="92" actId="1076"/>
        <pc:sldMkLst>
          <pc:docMk/>
          <pc:sldMk cId="4048266479" sldId="269"/>
        </pc:sldMkLst>
        <pc:spChg chg="mod">
          <ac:chgData name="Thoms, MaikLennard" userId="S::bbs7031@edunet.bbs1-del.de::87bfae11-9454-40e6-becc-939eb7a54026" providerId="AD" clId="Web-{AD07624F-4020-4E69-A019-A03824D29006}" dt="2022-03-17T10:00:31.278" v="40" actId="20577"/>
          <ac:spMkLst>
            <pc:docMk/>
            <pc:sldMk cId="4048266479" sldId="269"/>
            <ac:spMk id="2" creationId="{6A08CAD6-FCBD-44A3-8831-885C5B7E5DAE}"/>
          </ac:spMkLst>
        </pc:spChg>
        <pc:spChg chg="mod">
          <ac:chgData name="Thoms, MaikLennard" userId="S::bbs7031@edunet.bbs1-del.de::87bfae11-9454-40e6-becc-939eb7a54026" providerId="AD" clId="Web-{AD07624F-4020-4E69-A019-A03824D29006}" dt="2022-03-17T10:02:53.485" v="89" actId="20577"/>
          <ac:spMkLst>
            <pc:docMk/>
            <pc:sldMk cId="4048266479" sldId="269"/>
            <ac:spMk id="3" creationId="{E34D8D53-B1E4-4C28-8905-ABAAECF03480}"/>
          </ac:spMkLst>
        </pc:spChg>
        <pc:picChg chg="add mod">
          <ac:chgData name="Thoms, MaikLennard" userId="S::bbs7031@edunet.bbs1-del.de::87bfae11-9454-40e6-becc-939eb7a54026" providerId="AD" clId="Web-{AD07624F-4020-4E69-A019-A03824D29006}" dt="2022-03-17T10:02:56.204" v="90" actId="14100"/>
          <ac:picMkLst>
            <pc:docMk/>
            <pc:sldMk cId="4048266479" sldId="269"/>
            <ac:picMk id="4" creationId="{A67AD88E-9C3C-4C27-AA49-D37772992B1D}"/>
          </ac:picMkLst>
        </pc:picChg>
        <pc:picChg chg="add mod">
          <ac:chgData name="Thoms, MaikLennard" userId="S::bbs7031@edunet.bbs1-del.de::87bfae11-9454-40e6-becc-939eb7a54026" providerId="AD" clId="Web-{AD07624F-4020-4E69-A019-A03824D29006}" dt="2022-03-17T10:03:01.142" v="92" actId="1076"/>
          <ac:picMkLst>
            <pc:docMk/>
            <pc:sldMk cId="4048266479" sldId="269"/>
            <ac:picMk id="5" creationId="{B123816C-0FBE-4B7F-ACE6-30AF79CBACF9}"/>
          </ac:picMkLst>
        </pc:picChg>
      </pc:sldChg>
    </pc:docChg>
  </pc:docChgLst>
  <pc:docChgLst>
    <pc:chgData name="Pregla, Karin (pr)" userId="S::pr@edunet.bbs1-del.de::0710243b-bf80-46cf-8789-70ecd597c90f" providerId="AD" clId="Web-{3B31D68B-D2EC-6E24-6B0D-F65FAA8DDEB9}"/>
    <pc:docChg chg="addSld delSld modSld">
      <pc:chgData name="Pregla, Karin (pr)" userId="S::pr@edunet.bbs1-del.de::0710243b-bf80-46cf-8789-70ecd597c90f" providerId="AD" clId="Web-{3B31D68B-D2EC-6E24-6B0D-F65FAA8DDEB9}" dt="2022-03-17T11:49:08.996" v="591"/>
      <pc:docMkLst>
        <pc:docMk/>
      </pc:docMkLst>
      <pc:sldChg chg="addSp delSp modSp mod setBg">
        <pc:chgData name="Pregla, Karin (pr)" userId="S::pr@edunet.bbs1-del.de::0710243b-bf80-46cf-8789-70ecd597c90f" providerId="AD" clId="Web-{3B31D68B-D2EC-6E24-6B0D-F65FAA8DDEB9}" dt="2022-03-17T11:33:57.677" v="467" actId="1076"/>
        <pc:sldMkLst>
          <pc:docMk/>
          <pc:sldMk cId="951774086" sldId="257"/>
        </pc:sldMkLst>
        <pc:spChg chg="mod">
          <ac:chgData name="Pregla, Karin (pr)" userId="S::pr@edunet.bbs1-del.de::0710243b-bf80-46cf-8789-70ecd597c90f" providerId="AD" clId="Web-{3B31D68B-D2EC-6E24-6B0D-F65FAA8DDEB9}" dt="2022-03-17T11:20:42.382" v="439" actId="20577"/>
          <ac:spMkLst>
            <pc:docMk/>
            <pc:sldMk cId="951774086" sldId="257"/>
            <ac:spMk id="2" creationId="{00000000-0000-0000-0000-000000000000}"/>
          </ac:spMkLst>
        </pc:spChg>
        <pc:spChg chg="mod">
          <ac:chgData name="Pregla, Karin (pr)" userId="S::pr@edunet.bbs1-del.de::0710243b-bf80-46cf-8789-70ecd597c90f" providerId="AD" clId="Web-{3B31D68B-D2EC-6E24-6B0D-F65FAA8DDEB9}" dt="2022-03-17T10:19:09.580" v="192"/>
          <ac:spMkLst>
            <pc:docMk/>
            <pc:sldMk cId="951774086" sldId="257"/>
            <ac:spMk id="3" creationId="{00000000-0000-0000-0000-000000000000}"/>
          </ac:spMkLst>
        </pc:spChg>
        <pc:spChg chg="mod">
          <ac:chgData name="Pregla, Karin (pr)" userId="S::pr@edunet.bbs1-del.de::0710243b-bf80-46cf-8789-70ecd597c90f" providerId="AD" clId="Web-{3B31D68B-D2EC-6E24-6B0D-F65FAA8DDEB9}" dt="2022-03-17T10:19:09.580" v="192"/>
          <ac:spMkLst>
            <pc:docMk/>
            <pc:sldMk cId="951774086" sldId="257"/>
            <ac:spMk id="5" creationId="{BE476A9C-3F2E-41EE-88A5-116E450C40FB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9:06.143" v="190"/>
          <ac:spMkLst>
            <pc:docMk/>
            <pc:sldMk cId="951774086" sldId="257"/>
            <ac:spMk id="10" creationId="{9F7D788E-2C1B-4EF4-8719-12613771FF98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9:06.143" v="190"/>
          <ac:spMkLst>
            <pc:docMk/>
            <pc:sldMk cId="951774086" sldId="257"/>
            <ac:spMk id="12" creationId="{7C54E824-C0F4-480B-BC88-689F50C45FBD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9:06.143" v="190"/>
          <ac:spMkLst>
            <pc:docMk/>
            <pc:sldMk cId="951774086" sldId="257"/>
            <ac:spMk id="14" creationId="{58DEA6A1-FC5C-4E6E-BBBF-7E472949B394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9:06.143" v="190"/>
          <ac:spMkLst>
            <pc:docMk/>
            <pc:sldMk cId="951774086" sldId="257"/>
            <ac:spMk id="16" creationId="{96AAAC3B-1954-46B7-BBAC-27DFF5B5295F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9:06.143" v="190"/>
          <ac:spMkLst>
            <pc:docMk/>
            <pc:sldMk cId="951774086" sldId="257"/>
            <ac:spMk id="18" creationId="{A5AD6500-BB62-4AAC-9D2F-C10DDC90CBB1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9:09.580" v="192"/>
          <ac:spMkLst>
            <pc:docMk/>
            <pc:sldMk cId="951774086" sldId="257"/>
            <ac:spMk id="20" creationId="{428D436F-9ACD-4C92-AFC8-C934C527A6A4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9:09.580" v="192"/>
          <ac:spMkLst>
            <pc:docMk/>
            <pc:sldMk cId="951774086" sldId="257"/>
            <ac:spMk id="21" creationId="{090538E0-A884-4E60-A6AB-77D830E2FCED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9:09.580" v="192"/>
          <ac:spMkLst>
            <pc:docMk/>
            <pc:sldMk cId="951774086" sldId="257"/>
            <ac:spMk id="22" creationId="{DB0D7DD0-1C67-4D4C-9E06-678233DB8468}"/>
          </ac:spMkLst>
        </pc:spChg>
        <pc:picChg chg="add mod">
          <ac:chgData name="Pregla, Karin (pr)" userId="S::pr@edunet.bbs1-del.de::0710243b-bf80-46cf-8789-70ecd597c90f" providerId="AD" clId="Web-{3B31D68B-D2EC-6E24-6B0D-F65FAA8DDEB9}" dt="2022-03-17T11:32:34.407" v="454" actId="14100"/>
          <ac:picMkLst>
            <pc:docMk/>
            <pc:sldMk cId="951774086" sldId="257"/>
            <ac:picMk id="4" creationId="{D90C2CF8-DBCC-4C50-8317-1D1C70A70409}"/>
          </ac:picMkLst>
        </pc:picChg>
        <pc:picChg chg="add mod">
          <ac:chgData name="Pregla, Karin (pr)" userId="S::pr@edunet.bbs1-del.de::0710243b-bf80-46cf-8789-70ecd597c90f" providerId="AD" clId="Web-{3B31D68B-D2EC-6E24-6B0D-F65FAA8DDEB9}" dt="2022-03-17T11:32:41.642" v="456" actId="14100"/>
          <ac:picMkLst>
            <pc:docMk/>
            <pc:sldMk cId="951774086" sldId="257"/>
            <ac:picMk id="6" creationId="{9C5AB7A7-31BA-42D7-BAFC-5A23995F4487}"/>
          </ac:picMkLst>
        </pc:picChg>
        <pc:picChg chg="add mod">
          <ac:chgData name="Pregla, Karin (pr)" userId="S::pr@edunet.bbs1-del.de::0710243b-bf80-46cf-8789-70ecd597c90f" providerId="AD" clId="Web-{3B31D68B-D2EC-6E24-6B0D-F65FAA8DDEB9}" dt="2022-03-17T11:32:49.142" v="459" actId="1076"/>
          <ac:picMkLst>
            <pc:docMk/>
            <pc:sldMk cId="951774086" sldId="257"/>
            <ac:picMk id="7" creationId="{BA22D369-D4F5-4E0A-BE0D-B51AD9EA68D0}"/>
          </ac:picMkLst>
        </pc:picChg>
        <pc:picChg chg="add mod modCrop">
          <ac:chgData name="Pregla, Karin (pr)" userId="S::pr@edunet.bbs1-del.de::0710243b-bf80-46cf-8789-70ecd597c90f" providerId="AD" clId="Web-{3B31D68B-D2EC-6E24-6B0D-F65FAA8DDEB9}" dt="2022-03-17T11:33:57.677" v="467" actId="1076"/>
          <ac:picMkLst>
            <pc:docMk/>
            <pc:sldMk cId="951774086" sldId="257"/>
            <ac:picMk id="8" creationId="{F82E8664-E41D-4A97-888E-15069356C5D7}"/>
          </ac:picMkLst>
        </pc:picChg>
      </pc:sldChg>
      <pc:sldChg chg="addSp delSp modSp mod setBg modClrScheme delDesignElem chgLayout">
        <pc:chgData name="Pregla, Karin (pr)" userId="S::pr@edunet.bbs1-del.de::0710243b-bf80-46cf-8789-70ecd597c90f" providerId="AD" clId="Web-{3B31D68B-D2EC-6E24-6B0D-F65FAA8DDEB9}" dt="2022-03-17T11:07:58.666" v="386"/>
        <pc:sldMkLst>
          <pc:docMk/>
          <pc:sldMk cId="3171565103" sldId="258"/>
        </pc:sldMkLst>
        <pc:spChg chg="mod ord">
          <ac:chgData name="Pregla, Karin (pr)" userId="S::pr@edunet.bbs1-del.de::0710243b-bf80-46cf-8789-70ecd597c90f" providerId="AD" clId="Web-{3B31D68B-D2EC-6E24-6B0D-F65FAA8DDEB9}" dt="2022-03-17T11:07:58.666" v="386"/>
          <ac:spMkLst>
            <pc:docMk/>
            <pc:sldMk cId="3171565103" sldId="258"/>
            <ac:spMk id="2" creationId="{00000000-0000-0000-0000-000000000000}"/>
          </ac:spMkLst>
        </pc:spChg>
        <pc:spChg chg="del">
          <ac:chgData name="Pregla, Karin (pr)" userId="S::pr@edunet.bbs1-del.de::0710243b-bf80-46cf-8789-70ecd597c90f" providerId="AD" clId="Web-{3B31D68B-D2EC-6E24-6B0D-F65FAA8DDEB9}" dt="2022-03-17T10:13:27.089" v="60"/>
          <ac:spMkLst>
            <pc:docMk/>
            <pc:sldMk cId="3171565103" sldId="258"/>
            <ac:spMk id="3" creationId="{00000000-0000-0000-0000-000000000000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7:28.891" v="186"/>
          <ac:spMkLst>
            <pc:docMk/>
            <pc:sldMk cId="3171565103" sldId="258"/>
            <ac:spMk id="9" creationId="{BACC6370-2D7E-4714-9D71-7542949D7D5D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7:28.891" v="186"/>
          <ac:spMkLst>
            <pc:docMk/>
            <pc:sldMk cId="3171565103" sldId="258"/>
            <ac:spMk id="11" creationId="{256B2C21-A230-48C0-8DF1-C46611373C44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7:28.891" v="186"/>
          <ac:spMkLst>
            <pc:docMk/>
            <pc:sldMk cId="3171565103" sldId="258"/>
            <ac:spMk id="13" creationId="{3847E18C-932D-4C95-AABA-FEC7C9499AD7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7:28.891" v="186"/>
          <ac:spMkLst>
            <pc:docMk/>
            <pc:sldMk cId="3171565103" sldId="258"/>
            <ac:spMk id="15" creationId="{3150CB11-0C61-439E-910F-5787759E72A0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7:28.891" v="186"/>
          <ac:spMkLst>
            <pc:docMk/>
            <pc:sldMk cId="3171565103" sldId="258"/>
            <ac:spMk id="17" creationId="{43F8A58B-5155-44CE-A5FF-7647B47D0A7A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17:28.891" v="186"/>
          <ac:spMkLst>
            <pc:docMk/>
            <pc:sldMk cId="3171565103" sldId="258"/>
            <ac:spMk id="19" creationId="{443F2ACA-E6D6-4028-82DD-F03C262D5DE6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1:07:58.666" v="386"/>
          <ac:spMkLst>
            <pc:docMk/>
            <pc:sldMk cId="3171565103" sldId="258"/>
            <ac:spMk id="24" creationId="{BACC6370-2D7E-4714-9D71-7542949D7D5D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1:07:58.666" v="386"/>
          <ac:spMkLst>
            <pc:docMk/>
            <pc:sldMk cId="3171565103" sldId="258"/>
            <ac:spMk id="26" creationId="{F68B3F68-107C-434F-AA38-110D5EA91B85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1:07:58.666" v="386"/>
          <ac:spMkLst>
            <pc:docMk/>
            <pc:sldMk cId="3171565103" sldId="258"/>
            <ac:spMk id="28" creationId="{AAD0DBB9-1A4B-4391-81D4-CB19F9AB918A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1:07:58.666" v="386"/>
          <ac:spMkLst>
            <pc:docMk/>
            <pc:sldMk cId="3171565103" sldId="258"/>
            <ac:spMk id="30" creationId="{063BBA22-50EA-4C4D-BE05-F1CE4E63AA56}"/>
          </ac:spMkLst>
        </pc:spChg>
        <pc:graphicFrameChg chg="add mod ord modGraphic">
          <ac:chgData name="Pregla, Karin (pr)" userId="S::pr@edunet.bbs1-del.de::0710243b-bf80-46cf-8789-70ecd597c90f" providerId="AD" clId="Web-{3B31D68B-D2EC-6E24-6B0D-F65FAA8DDEB9}" dt="2022-03-17T11:07:58.666" v="386"/>
          <ac:graphicFrameMkLst>
            <pc:docMk/>
            <pc:sldMk cId="3171565103" sldId="258"/>
            <ac:graphicFrameMk id="5" creationId="{9216B21D-1D47-5087-98B1-3D50ACF54770}"/>
          </ac:graphicFrameMkLst>
        </pc:graphicFrameChg>
      </pc:sldChg>
      <pc:sldChg chg="modSp">
        <pc:chgData name="Pregla, Karin (pr)" userId="S::pr@edunet.bbs1-del.de::0710243b-bf80-46cf-8789-70ecd597c90f" providerId="AD" clId="Web-{3B31D68B-D2EC-6E24-6B0D-F65FAA8DDEB9}" dt="2022-03-17T10:53:02.380" v="271" actId="14100"/>
        <pc:sldMkLst>
          <pc:docMk/>
          <pc:sldMk cId="158525858" sldId="260"/>
        </pc:sldMkLst>
        <pc:spChg chg="mod">
          <ac:chgData name="Pregla, Karin (pr)" userId="S::pr@edunet.bbs1-del.de::0710243b-bf80-46cf-8789-70ecd597c90f" providerId="AD" clId="Web-{3B31D68B-D2EC-6E24-6B0D-F65FAA8DDEB9}" dt="2022-03-17T10:52:19.612" v="268" actId="20577"/>
          <ac:spMkLst>
            <pc:docMk/>
            <pc:sldMk cId="158525858" sldId="260"/>
            <ac:spMk id="2" creationId="{00000000-0000-0000-0000-000000000000}"/>
          </ac:spMkLst>
        </pc:spChg>
        <pc:picChg chg="mod">
          <ac:chgData name="Pregla, Karin (pr)" userId="S::pr@edunet.bbs1-del.de::0710243b-bf80-46cf-8789-70ecd597c90f" providerId="AD" clId="Web-{3B31D68B-D2EC-6E24-6B0D-F65FAA8DDEB9}" dt="2022-03-17T10:53:02.380" v="271" actId="14100"/>
          <ac:picMkLst>
            <pc:docMk/>
            <pc:sldMk cId="158525858" sldId="260"/>
            <ac:picMk id="4" creationId="{9BC905A5-F948-4738-99BD-5C46DBB0DA06}"/>
          </ac:picMkLst>
        </pc:picChg>
      </pc:sldChg>
      <pc:sldChg chg="addSp delSp modSp mod setBg addAnim">
        <pc:chgData name="Pregla, Karin (pr)" userId="S::pr@edunet.bbs1-del.de::0710243b-bf80-46cf-8789-70ecd597c90f" providerId="AD" clId="Web-{3B31D68B-D2EC-6E24-6B0D-F65FAA8DDEB9}" dt="2022-03-17T10:51:10.295" v="257" actId="20577"/>
        <pc:sldMkLst>
          <pc:docMk/>
          <pc:sldMk cId="2300140059" sldId="261"/>
        </pc:sldMkLst>
        <pc:spChg chg="mod">
          <ac:chgData name="Pregla, Karin (pr)" userId="S::pr@edunet.bbs1-del.de::0710243b-bf80-46cf-8789-70ecd597c90f" providerId="AD" clId="Web-{3B31D68B-D2EC-6E24-6B0D-F65FAA8DDEB9}" dt="2022-03-17T10:51:10.295" v="257" actId="20577"/>
          <ac:spMkLst>
            <pc:docMk/>
            <pc:sldMk cId="2300140059" sldId="261"/>
            <ac:spMk id="2" creationId="{A75C6DF7-E46C-4D1B-ABDC-88772CA5B8D5}"/>
          </ac:spMkLst>
        </pc:spChg>
        <pc:spChg chg="del">
          <ac:chgData name="Pregla, Karin (pr)" userId="S::pr@edunet.bbs1-del.de::0710243b-bf80-46cf-8789-70ecd597c90f" providerId="AD" clId="Web-{3B31D68B-D2EC-6E24-6B0D-F65FAA8DDEB9}" dt="2022-03-17T09:47:56.731" v="0"/>
          <ac:spMkLst>
            <pc:docMk/>
            <pc:sldMk cId="2300140059" sldId="261"/>
            <ac:spMk id="3" creationId="{A16991CE-6DDD-441F-96AF-0E5F011AD7F6}"/>
          </ac:spMkLst>
        </pc:spChg>
        <pc:spChg chg="add del mod">
          <ac:chgData name="Pregla, Karin (pr)" userId="S::pr@edunet.bbs1-del.de::0710243b-bf80-46cf-8789-70ecd597c90f" providerId="AD" clId="Web-{3B31D68B-D2EC-6E24-6B0D-F65FAA8DDEB9}" dt="2022-03-17T09:48:40.357" v="36"/>
          <ac:spMkLst>
            <pc:docMk/>
            <pc:sldMk cId="2300140059" sldId="261"/>
            <ac:spMk id="8" creationId="{16A2A793-2C7D-F937-85AE-A9F7F90B01E9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09:49:30.233" v="43"/>
          <ac:spMkLst>
            <pc:docMk/>
            <pc:sldMk cId="2300140059" sldId="261"/>
            <ac:spMk id="11" creationId="{0D7B6173-1D58-48E2-83CF-37350F315F75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09:49:30.233" v="43"/>
          <ac:spMkLst>
            <pc:docMk/>
            <pc:sldMk cId="2300140059" sldId="261"/>
            <ac:spMk id="13" creationId="{BE149CDF-5DAC-4860-A285-9492CF2090AA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09:49:30.233" v="43"/>
          <ac:spMkLst>
            <pc:docMk/>
            <pc:sldMk cId="2300140059" sldId="261"/>
            <ac:spMk id="17" creationId="{21BDEC81-16A7-4451-B893-C15000083B77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09:49:30.233" v="43"/>
          <ac:spMkLst>
            <pc:docMk/>
            <pc:sldMk cId="2300140059" sldId="261"/>
            <ac:spMk id="19" creationId="{26A515A1-4D80-430E-BE0A-71A290516A82}"/>
          </ac:spMkLst>
        </pc:spChg>
        <pc:spChg chg="add">
          <ac:chgData name="Pregla, Karin (pr)" userId="S::pr@edunet.bbs1-del.de::0710243b-bf80-46cf-8789-70ecd597c90f" providerId="AD" clId="Web-{3B31D68B-D2EC-6E24-6B0D-F65FAA8DDEB9}" dt="2022-03-17T09:49:30.233" v="43"/>
          <ac:spMkLst>
            <pc:docMk/>
            <pc:sldMk cId="2300140059" sldId="261"/>
            <ac:spMk id="24" creationId="{CDA1A2E9-63FE-408D-A803-8E306ECAB4B3}"/>
          </ac:spMkLst>
        </pc:spChg>
        <pc:spChg chg="add">
          <ac:chgData name="Pregla, Karin (pr)" userId="S::pr@edunet.bbs1-del.de::0710243b-bf80-46cf-8789-70ecd597c90f" providerId="AD" clId="Web-{3B31D68B-D2EC-6E24-6B0D-F65FAA8DDEB9}" dt="2022-03-17T09:49:30.233" v="43"/>
          <ac:spMkLst>
            <pc:docMk/>
            <pc:sldMk cId="2300140059" sldId="261"/>
            <ac:spMk id="26" creationId="{FBE9F90C-C163-435B-9A68-D15C92D1CF2B}"/>
          </ac:spMkLst>
        </pc:spChg>
        <pc:spChg chg="add">
          <ac:chgData name="Pregla, Karin (pr)" userId="S::pr@edunet.bbs1-del.de::0710243b-bf80-46cf-8789-70ecd597c90f" providerId="AD" clId="Web-{3B31D68B-D2EC-6E24-6B0D-F65FAA8DDEB9}" dt="2022-03-17T09:49:30.233" v="43"/>
          <ac:spMkLst>
            <pc:docMk/>
            <pc:sldMk cId="2300140059" sldId="261"/>
            <ac:spMk id="28" creationId="{1A882A9F-F4E9-4E23-8F0B-20B5DF42EAA9}"/>
          </ac:spMkLst>
        </pc:spChg>
        <pc:picChg chg="add mod ord">
          <ac:chgData name="Pregla, Karin (pr)" userId="S::pr@edunet.bbs1-del.de::0710243b-bf80-46cf-8789-70ecd597c90f" providerId="AD" clId="Web-{3B31D68B-D2EC-6E24-6B0D-F65FAA8DDEB9}" dt="2022-03-17T09:49:30.233" v="43"/>
          <ac:picMkLst>
            <pc:docMk/>
            <pc:sldMk cId="2300140059" sldId="261"/>
            <ac:picMk id="4" creationId="{A1936AD4-B1A3-42F0-8154-EBFF54163632}"/>
          </ac:picMkLst>
        </pc:picChg>
        <pc:picChg chg="add del">
          <ac:chgData name="Pregla, Karin (pr)" userId="S::pr@edunet.bbs1-del.de::0710243b-bf80-46cf-8789-70ecd597c90f" providerId="AD" clId="Web-{3B31D68B-D2EC-6E24-6B0D-F65FAA8DDEB9}" dt="2022-03-17T09:49:30.233" v="43"/>
          <ac:picMkLst>
            <pc:docMk/>
            <pc:sldMk cId="2300140059" sldId="261"/>
            <ac:picMk id="15" creationId="{B0DAC8FB-A162-44E3-A606-C855A03A5B09}"/>
          </ac:picMkLst>
        </pc:picChg>
      </pc:sldChg>
      <pc:sldChg chg="del">
        <pc:chgData name="Pregla, Karin (pr)" userId="S::pr@edunet.bbs1-del.de::0710243b-bf80-46cf-8789-70ecd597c90f" providerId="AD" clId="Web-{3B31D68B-D2EC-6E24-6B0D-F65FAA8DDEB9}" dt="2022-03-17T11:35:13.994" v="468"/>
        <pc:sldMkLst>
          <pc:docMk/>
          <pc:sldMk cId="2369609036" sldId="263"/>
        </pc:sldMkLst>
      </pc:sldChg>
      <pc:sldChg chg="del">
        <pc:chgData name="Pregla, Karin (pr)" userId="S::pr@edunet.bbs1-del.de::0710243b-bf80-46cf-8789-70ecd597c90f" providerId="AD" clId="Web-{3B31D68B-D2EC-6E24-6B0D-F65FAA8DDEB9}" dt="2022-03-17T10:55:17.106" v="278"/>
        <pc:sldMkLst>
          <pc:docMk/>
          <pc:sldMk cId="328788943" sldId="264"/>
        </pc:sldMkLst>
      </pc:sldChg>
      <pc:sldChg chg="addSp delSp modSp mod setBg setClrOvrMap">
        <pc:chgData name="Pregla, Karin (pr)" userId="S::pr@edunet.bbs1-del.de::0710243b-bf80-46cf-8789-70ecd597c90f" providerId="AD" clId="Web-{3B31D68B-D2EC-6E24-6B0D-F65FAA8DDEB9}" dt="2022-03-17T10:54:02.368" v="277"/>
        <pc:sldMkLst>
          <pc:docMk/>
          <pc:sldMk cId="3495458882" sldId="265"/>
        </pc:sldMkLst>
        <pc:spChg chg="mod">
          <ac:chgData name="Pregla, Karin (pr)" userId="S::pr@edunet.bbs1-del.de::0710243b-bf80-46cf-8789-70ecd597c90f" providerId="AD" clId="Web-{3B31D68B-D2EC-6E24-6B0D-F65FAA8DDEB9}" dt="2022-03-17T10:54:02.368" v="277"/>
          <ac:spMkLst>
            <pc:docMk/>
            <pc:sldMk cId="3495458882" sldId="265"/>
            <ac:spMk id="2" creationId="{D3F127C9-B1FA-4480-B4B1-22BA9612275B}"/>
          </ac:spMkLst>
        </pc:spChg>
        <pc:spChg chg="mod">
          <ac:chgData name="Pregla, Karin (pr)" userId="S::pr@edunet.bbs1-del.de::0710243b-bf80-46cf-8789-70ecd597c90f" providerId="AD" clId="Web-{3B31D68B-D2EC-6E24-6B0D-F65FAA8DDEB9}" dt="2022-03-17T10:54:02.368" v="277"/>
          <ac:spMkLst>
            <pc:docMk/>
            <pc:sldMk cId="3495458882" sldId="265"/>
            <ac:spMk id="3" creationId="{B79A6ED2-0860-47AD-9CAD-BF9CC8F65539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53:45.960" v="275"/>
          <ac:spMkLst>
            <pc:docMk/>
            <pc:sldMk cId="3495458882" sldId="265"/>
            <ac:spMk id="10" creationId="{231BF440-39FA-4087-84CC-2EEC0BBDAF29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53:45.960" v="275"/>
          <ac:spMkLst>
            <pc:docMk/>
            <pc:sldMk cId="3495458882" sldId="265"/>
            <ac:spMk id="11" creationId="{F04E4CBA-303B-48BD-8451-C2701CB0EEBF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53:45.960" v="275"/>
          <ac:spMkLst>
            <pc:docMk/>
            <pc:sldMk cId="3495458882" sldId="265"/>
            <ac:spMk id="12" creationId="{F6CA58B3-AFCC-4A40-9882-50D5080879B0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53:45.960" v="275"/>
          <ac:spMkLst>
            <pc:docMk/>
            <pc:sldMk cId="3495458882" sldId="265"/>
            <ac:spMk id="14" creationId="{75C56826-D4E5-42ED-8529-079651CB3005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53:45.960" v="275"/>
          <ac:spMkLst>
            <pc:docMk/>
            <pc:sldMk cId="3495458882" sldId="265"/>
            <ac:spMk id="16" creationId="{CA00AE6B-AA30-4CF8-BA6F-339B780AD76C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54:02.368" v="277"/>
          <ac:spMkLst>
            <pc:docMk/>
            <pc:sldMk cId="3495458882" sldId="265"/>
            <ac:spMk id="18" creationId="{A86541C6-61B1-4DAA-B57A-EAF3F24F0491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53:45.960" v="275"/>
          <ac:spMkLst>
            <pc:docMk/>
            <pc:sldMk cId="3495458882" sldId="265"/>
            <ac:spMk id="21" creationId="{82095FCE-EF05-4443-B97A-85DEE3A5CA17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0:54:02.368" v="277"/>
          <ac:spMkLst>
            <pc:docMk/>
            <pc:sldMk cId="3495458882" sldId="265"/>
            <ac:spMk id="26" creationId="{71750011-2006-46BB-AFDE-C6E461752333}"/>
          </ac:spMkLst>
        </pc:spChg>
        <pc:picChg chg="mod ord">
          <ac:chgData name="Pregla, Karin (pr)" userId="S::pr@edunet.bbs1-del.de::0710243b-bf80-46cf-8789-70ecd597c90f" providerId="AD" clId="Web-{3B31D68B-D2EC-6E24-6B0D-F65FAA8DDEB9}" dt="2022-03-17T10:54:02.368" v="277"/>
          <ac:picMkLst>
            <pc:docMk/>
            <pc:sldMk cId="3495458882" sldId="265"/>
            <ac:picMk id="4" creationId="{52911C9F-9520-4E74-9AE7-61E979898199}"/>
          </ac:picMkLst>
        </pc:picChg>
        <pc:picChg chg="mod ord">
          <ac:chgData name="Pregla, Karin (pr)" userId="S::pr@edunet.bbs1-del.de::0710243b-bf80-46cf-8789-70ecd597c90f" providerId="AD" clId="Web-{3B31D68B-D2EC-6E24-6B0D-F65FAA8DDEB9}" dt="2022-03-17T10:54:02.368" v="277"/>
          <ac:picMkLst>
            <pc:docMk/>
            <pc:sldMk cId="3495458882" sldId="265"/>
            <ac:picMk id="5" creationId="{E653CAEF-1E6B-439A-8725-F60164C37F72}"/>
          </ac:picMkLst>
        </pc:picChg>
      </pc:sldChg>
      <pc:sldChg chg="addSp modSp mod setBg modClrScheme chgLayout">
        <pc:chgData name="Pregla, Karin (pr)" userId="S::pr@edunet.bbs1-del.de::0710243b-bf80-46cf-8789-70ecd597c90f" providerId="AD" clId="Web-{3B31D68B-D2EC-6E24-6B0D-F65FAA8DDEB9}" dt="2022-03-17T09:54:22.051" v="50"/>
        <pc:sldMkLst>
          <pc:docMk/>
          <pc:sldMk cId="935428693" sldId="266"/>
        </pc:sldMkLst>
        <pc:spChg chg="mod ord">
          <ac:chgData name="Pregla, Karin (pr)" userId="S::pr@edunet.bbs1-del.de::0710243b-bf80-46cf-8789-70ecd597c90f" providerId="AD" clId="Web-{3B31D68B-D2EC-6E24-6B0D-F65FAA8DDEB9}" dt="2022-03-17T09:54:22.051" v="50"/>
          <ac:spMkLst>
            <pc:docMk/>
            <pc:sldMk cId="935428693" sldId="266"/>
            <ac:spMk id="2" creationId="{6706B3F8-C899-471B-8B75-B4F6B6EC5247}"/>
          </ac:spMkLst>
        </pc:spChg>
        <pc:spChg chg="mod ord">
          <ac:chgData name="Pregla, Karin (pr)" userId="S::pr@edunet.bbs1-del.de::0710243b-bf80-46cf-8789-70ecd597c90f" providerId="AD" clId="Web-{3B31D68B-D2EC-6E24-6B0D-F65FAA8DDEB9}" dt="2022-03-17T09:54:22.051" v="50"/>
          <ac:spMkLst>
            <pc:docMk/>
            <pc:sldMk cId="935428693" sldId="266"/>
            <ac:spMk id="4" creationId="{8CCBD529-2805-4701-A058-74EDE064C0E3}"/>
          </ac:spMkLst>
        </pc:spChg>
        <pc:spChg chg="add">
          <ac:chgData name="Pregla, Karin (pr)" userId="S::pr@edunet.bbs1-del.de::0710243b-bf80-46cf-8789-70ecd597c90f" providerId="AD" clId="Web-{3B31D68B-D2EC-6E24-6B0D-F65FAA8DDEB9}" dt="2022-03-17T09:54:22.051" v="50"/>
          <ac:spMkLst>
            <pc:docMk/>
            <pc:sldMk cId="935428693" sldId="266"/>
            <ac:spMk id="20" creationId="{114C78B5-EC6B-4A39-8860-705100867457}"/>
          </ac:spMkLst>
        </pc:spChg>
        <pc:grpChg chg="add">
          <ac:chgData name="Pregla, Karin (pr)" userId="S::pr@edunet.bbs1-del.de::0710243b-bf80-46cf-8789-70ecd597c90f" providerId="AD" clId="Web-{3B31D68B-D2EC-6E24-6B0D-F65FAA8DDEB9}" dt="2022-03-17T09:54:22.051" v="50"/>
          <ac:grpSpMkLst>
            <pc:docMk/>
            <pc:sldMk cId="935428693" sldId="266"/>
            <ac:grpSpMk id="22" creationId="{A50943B0-FDF7-4C2C-B784-9208C945A8C3}"/>
          </ac:grpSpMkLst>
        </pc:grpChg>
        <pc:picChg chg="mod ord">
          <ac:chgData name="Pregla, Karin (pr)" userId="S::pr@edunet.bbs1-del.de::0710243b-bf80-46cf-8789-70ecd597c90f" providerId="AD" clId="Web-{3B31D68B-D2EC-6E24-6B0D-F65FAA8DDEB9}" dt="2022-03-17T09:54:22.051" v="50"/>
          <ac:picMkLst>
            <pc:docMk/>
            <pc:sldMk cId="935428693" sldId="266"/>
            <ac:picMk id="5" creationId="{8ABAE9B0-E0C5-4CB4-B7E8-94A8062734E2}"/>
          </ac:picMkLst>
        </pc:picChg>
        <pc:picChg chg="mod ord">
          <ac:chgData name="Pregla, Karin (pr)" userId="S::pr@edunet.bbs1-del.de::0710243b-bf80-46cf-8789-70ecd597c90f" providerId="AD" clId="Web-{3B31D68B-D2EC-6E24-6B0D-F65FAA8DDEB9}" dt="2022-03-17T09:54:22.051" v="50"/>
          <ac:picMkLst>
            <pc:docMk/>
            <pc:sldMk cId="935428693" sldId="266"/>
            <ac:picMk id="11" creationId="{CC3CD566-52AF-40DF-B17B-0B8EE76A2374}"/>
          </ac:picMkLst>
        </pc:picChg>
        <pc:picChg chg="mod">
          <ac:chgData name="Pregla, Karin (pr)" userId="S::pr@edunet.bbs1-del.de::0710243b-bf80-46cf-8789-70ecd597c90f" providerId="AD" clId="Web-{3B31D68B-D2EC-6E24-6B0D-F65FAA8DDEB9}" dt="2022-03-17T09:54:22.051" v="50"/>
          <ac:picMkLst>
            <pc:docMk/>
            <pc:sldMk cId="935428693" sldId="266"/>
            <ac:picMk id="15" creationId="{E901DED6-F292-4F50-8A5C-9288F46B8DB1}"/>
          </ac:picMkLst>
        </pc:picChg>
      </pc:sldChg>
      <pc:sldChg chg="addSp modSp mod setBg modClrScheme addAnim chgLayout">
        <pc:chgData name="Pregla, Karin (pr)" userId="S::pr@edunet.bbs1-del.de::0710243b-bf80-46cf-8789-70ecd597c90f" providerId="AD" clId="Web-{3B31D68B-D2EC-6E24-6B0D-F65FAA8DDEB9}" dt="2022-03-17T09:54:52.614" v="54"/>
        <pc:sldMkLst>
          <pc:docMk/>
          <pc:sldMk cId="3889005646" sldId="267"/>
        </pc:sldMkLst>
        <pc:spChg chg="mod ord">
          <ac:chgData name="Pregla, Karin (pr)" userId="S::pr@edunet.bbs1-del.de::0710243b-bf80-46cf-8789-70ecd597c90f" providerId="AD" clId="Web-{3B31D68B-D2EC-6E24-6B0D-F65FAA8DDEB9}" dt="2022-03-17T09:54:52.614" v="53"/>
          <ac:spMkLst>
            <pc:docMk/>
            <pc:sldMk cId="3889005646" sldId="267"/>
            <ac:spMk id="2" creationId="{658B8D9B-61BC-49E7-AEB5-A7C27ED174EE}"/>
          </ac:spMkLst>
        </pc:spChg>
        <pc:spChg chg="mod ord">
          <ac:chgData name="Pregla, Karin (pr)" userId="S::pr@edunet.bbs1-del.de::0710243b-bf80-46cf-8789-70ecd597c90f" providerId="AD" clId="Web-{3B31D68B-D2EC-6E24-6B0D-F65FAA8DDEB9}" dt="2022-03-17T09:54:52.614" v="53"/>
          <ac:spMkLst>
            <pc:docMk/>
            <pc:sldMk cId="3889005646" sldId="267"/>
            <ac:spMk id="4" creationId="{76963479-946D-4279-ACD4-061B396A7371}"/>
          </ac:spMkLst>
        </pc:spChg>
        <pc:picChg chg="mod ord">
          <ac:chgData name="Pregla, Karin (pr)" userId="S::pr@edunet.bbs1-del.de::0710243b-bf80-46cf-8789-70ecd597c90f" providerId="AD" clId="Web-{3B31D68B-D2EC-6E24-6B0D-F65FAA8DDEB9}" dt="2022-03-17T09:54:52.614" v="53"/>
          <ac:picMkLst>
            <pc:docMk/>
            <pc:sldMk cId="3889005646" sldId="267"/>
            <ac:picMk id="5" creationId="{2357D962-E2B5-4709-90A5-FB8F039CBA05}"/>
          </ac:picMkLst>
        </pc:picChg>
        <pc:picChg chg="mod ord">
          <ac:chgData name="Pregla, Karin (pr)" userId="S::pr@edunet.bbs1-del.de::0710243b-bf80-46cf-8789-70ecd597c90f" providerId="AD" clId="Web-{3B31D68B-D2EC-6E24-6B0D-F65FAA8DDEB9}" dt="2022-03-17T09:54:52.614" v="53"/>
          <ac:picMkLst>
            <pc:docMk/>
            <pc:sldMk cId="3889005646" sldId="267"/>
            <ac:picMk id="6" creationId="{378B756B-F2D7-4FD2-94BC-50B37B0EA4C4}"/>
          </ac:picMkLst>
        </pc:picChg>
        <pc:picChg chg="mod">
          <ac:chgData name="Pregla, Karin (pr)" userId="S::pr@edunet.bbs1-del.de::0710243b-bf80-46cf-8789-70ecd597c90f" providerId="AD" clId="Web-{3B31D68B-D2EC-6E24-6B0D-F65FAA8DDEB9}" dt="2022-03-17T09:54:52.614" v="53"/>
          <ac:picMkLst>
            <pc:docMk/>
            <pc:sldMk cId="3889005646" sldId="267"/>
            <ac:picMk id="7" creationId="{DF7795BE-7743-41EF-A11E-7DF66A290DE9}"/>
          </ac:picMkLst>
        </pc:picChg>
        <pc:cxnChg chg="add">
          <ac:chgData name="Pregla, Karin (pr)" userId="S::pr@edunet.bbs1-del.de::0710243b-bf80-46cf-8789-70ecd597c90f" providerId="AD" clId="Web-{3B31D68B-D2EC-6E24-6B0D-F65FAA8DDEB9}" dt="2022-03-17T09:54:52.614" v="53"/>
          <ac:cxnSpMkLst>
            <pc:docMk/>
            <pc:sldMk cId="3889005646" sldId="267"/>
            <ac:cxnSpMk id="12" creationId="{60188E89-AF78-40F6-B787-E9BD9C625686}"/>
          </ac:cxnSpMkLst>
        </pc:cxnChg>
      </pc:sldChg>
      <pc:sldChg chg="addSp delSp modSp mod setBg modClrScheme delDesignElem chgLayout">
        <pc:chgData name="Pregla, Karin (pr)" userId="S::pr@edunet.bbs1-del.de::0710243b-bf80-46cf-8789-70ecd597c90f" providerId="AD" clId="Web-{3B31D68B-D2EC-6E24-6B0D-F65FAA8DDEB9}" dt="2022-03-17T09:55:31.771" v="59" actId="1076"/>
        <pc:sldMkLst>
          <pc:docMk/>
          <pc:sldMk cId="3673885731" sldId="268"/>
        </pc:sldMkLst>
        <pc:spChg chg="mod ord">
          <ac:chgData name="Pregla, Karin (pr)" userId="S::pr@edunet.bbs1-del.de::0710243b-bf80-46cf-8789-70ecd597c90f" providerId="AD" clId="Web-{3B31D68B-D2EC-6E24-6B0D-F65FAA8DDEB9}" dt="2022-03-17T09:55:31.771" v="59" actId="1076"/>
          <ac:spMkLst>
            <pc:docMk/>
            <pc:sldMk cId="3673885731" sldId="268"/>
            <ac:spMk id="2" creationId="{23AEBEB2-B8B5-4881-852A-F517393134D1}"/>
          </ac:spMkLst>
        </pc:spChg>
        <pc:spChg chg="mod ord">
          <ac:chgData name="Pregla, Karin (pr)" userId="S::pr@edunet.bbs1-del.de::0710243b-bf80-46cf-8789-70ecd597c90f" providerId="AD" clId="Web-{3B31D68B-D2EC-6E24-6B0D-F65FAA8DDEB9}" dt="2022-03-17T09:55:06.427" v="55"/>
          <ac:spMkLst>
            <pc:docMk/>
            <pc:sldMk cId="3673885731" sldId="268"/>
            <ac:spMk id="4" creationId="{38742C6A-970E-408D-BF72-723755CC168E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09:55:06.427" v="55"/>
          <ac:spMkLst>
            <pc:docMk/>
            <pc:sldMk cId="3673885731" sldId="268"/>
            <ac:spMk id="12" creationId="{848F64AA-5BE2-4280-BEFA-DC288118FCCE}"/>
          </ac:spMkLst>
        </pc:spChg>
        <pc:picChg chg="mod ord">
          <ac:chgData name="Pregla, Karin (pr)" userId="S::pr@edunet.bbs1-del.de::0710243b-bf80-46cf-8789-70ecd597c90f" providerId="AD" clId="Web-{3B31D68B-D2EC-6E24-6B0D-F65FAA8DDEB9}" dt="2022-03-17T09:55:06.427" v="55"/>
          <ac:picMkLst>
            <pc:docMk/>
            <pc:sldMk cId="3673885731" sldId="268"/>
            <ac:picMk id="5" creationId="{7B76D73D-9C16-4451-976A-7A09742B87AE}"/>
          </ac:picMkLst>
        </pc:picChg>
        <pc:picChg chg="mod ord">
          <ac:chgData name="Pregla, Karin (pr)" userId="S::pr@edunet.bbs1-del.de::0710243b-bf80-46cf-8789-70ecd597c90f" providerId="AD" clId="Web-{3B31D68B-D2EC-6E24-6B0D-F65FAA8DDEB9}" dt="2022-03-17T09:54:38.208" v="51"/>
          <ac:picMkLst>
            <pc:docMk/>
            <pc:sldMk cId="3673885731" sldId="268"/>
            <ac:picMk id="6" creationId="{2D77B71C-D2D3-4865-9321-F233FDF41A2A}"/>
          </ac:picMkLst>
        </pc:picChg>
        <pc:picChg chg="mod">
          <ac:chgData name="Pregla, Karin (pr)" userId="S::pr@edunet.bbs1-del.de::0710243b-bf80-46cf-8789-70ecd597c90f" providerId="AD" clId="Web-{3B31D68B-D2EC-6E24-6B0D-F65FAA8DDEB9}" dt="2022-03-17T09:54:38.208" v="51"/>
          <ac:picMkLst>
            <pc:docMk/>
            <pc:sldMk cId="3673885731" sldId="268"/>
            <ac:picMk id="7" creationId="{5D6E5C9A-30BA-4B36-A7C4-3E4FF3A169E8}"/>
          </ac:picMkLst>
        </pc:picChg>
      </pc:sldChg>
      <pc:sldChg chg="modSp">
        <pc:chgData name="Pregla, Karin (pr)" userId="S::pr@edunet.bbs1-del.de::0710243b-bf80-46cf-8789-70ecd597c90f" providerId="AD" clId="Web-{3B31D68B-D2EC-6E24-6B0D-F65FAA8DDEB9}" dt="2022-03-17T11:42:26.441" v="527"/>
        <pc:sldMkLst>
          <pc:docMk/>
          <pc:sldMk cId="788559526" sldId="270"/>
        </pc:sldMkLst>
        <pc:spChg chg="mod">
          <ac:chgData name="Pregla, Karin (pr)" userId="S::pr@edunet.bbs1-del.de::0710243b-bf80-46cf-8789-70ecd597c90f" providerId="AD" clId="Web-{3B31D68B-D2EC-6E24-6B0D-F65FAA8DDEB9}" dt="2022-03-17T11:36:20.998" v="469" actId="1076"/>
          <ac:spMkLst>
            <pc:docMk/>
            <pc:sldMk cId="788559526" sldId="270"/>
            <ac:spMk id="8" creationId="{0C0602C7-29E7-485E-B02F-C68A541C3EC7}"/>
          </ac:spMkLst>
        </pc:spChg>
        <pc:spChg chg="mod">
          <ac:chgData name="Pregla, Karin (pr)" userId="S::pr@edunet.bbs1-del.de::0710243b-bf80-46cf-8789-70ecd597c90f" providerId="AD" clId="Web-{3B31D68B-D2EC-6E24-6B0D-F65FAA8DDEB9}" dt="2022-03-17T11:42:26.441" v="527"/>
          <ac:spMkLst>
            <pc:docMk/>
            <pc:sldMk cId="788559526" sldId="270"/>
            <ac:spMk id="12" creationId="{68FBEF6E-E9D2-4C05-8939-479ECC163C53}"/>
          </ac:spMkLst>
        </pc:spChg>
      </pc:sldChg>
      <pc:sldChg chg="addSp delSp modSp new">
        <pc:chgData name="Pregla, Karin (pr)" userId="S::pr@edunet.bbs1-del.de::0710243b-bf80-46cf-8789-70ecd597c90f" providerId="AD" clId="Web-{3B31D68B-D2EC-6E24-6B0D-F65FAA8DDEB9}" dt="2022-03-17T11:10:14.283" v="431" actId="1076"/>
        <pc:sldMkLst>
          <pc:docMk/>
          <pc:sldMk cId="3547063320" sldId="271"/>
        </pc:sldMkLst>
        <pc:spChg chg="del mod">
          <ac:chgData name="Pregla, Karin (pr)" userId="S::pr@edunet.bbs1-del.de::0710243b-bf80-46cf-8789-70ecd597c90f" providerId="AD" clId="Web-{3B31D68B-D2EC-6E24-6B0D-F65FAA8DDEB9}" dt="2022-03-17T11:03:02.289" v="302"/>
          <ac:spMkLst>
            <pc:docMk/>
            <pc:sldMk cId="3547063320" sldId="271"/>
            <ac:spMk id="2" creationId="{CB016FCA-5297-4260-9C43-1143A79D8D01}"/>
          </ac:spMkLst>
        </pc:spChg>
        <pc:spChg chg="del">
          <ac:chgData name="Pregla, Karin (pr)" userId="S::pr@edunet.bbs1-del.de::0710243b-bf80-46cf-8789-70ecd597c90f" providerId="AD" clId="Web-{3B31D68B-D2EC-6E24-6B0D-F65FAA8DDEB9}" dt="2022-03-17T10:57:59.147" v="279"/>
          <ac:spMkLst>
            <pc:docMk/>
            <pc:sldMk cId="3547063320" sldId="271"/>
            <ac:spMk id="3" creationId="{15378749-81C6-4844-BE44-389E77CA0C82}"/>
          </ac:spMkLst>
        </pc:spChg>
        <pc:spChg chg="mod">
          <ac:chgData name="Pregla, Karin (pr)" userId="S::pr@edunet.bbs1-del.de::0710243b-bf80-46cf-8789-70ecd597c90f" providerId="AD" clId="Web-{3B31D68B-D2EC-6E24-6B0D-F65FAA8DDEB9}" dt="2022-03-17T11:09:58.954" v="426" actId="14100"/>
          <ac:spMkLst>
            <pc:docMk/>
            <pc:sldMk cId="3547063320" sldId="271"/>
            <ac:spMk id="4" creationId="{AFE0F0FA-96AF-4065-9800-18EAAD8F4B54}"/>
          </ac:spMkLst>
        </pc:spChg>
        <pc:spChg chg="add del mod">
          <ac:chgData name="Pregla, Karin (pr)" userId="S::pr@edunet.bbs1-del.de::0710243b-bf80-46cf-8789-70ecd597c90f" providerId="AD" clId="Web-{3B31D68B-D2EC-6E24-6B0D-F65FAA8DDEB9}" dt="2022-03-17T11:03:07.180" v="303"/>
          <ac:spMkLst>
            <pc:docMk/>
            <pc:sldMk cId="3547063320" sldId="271"/>
            <ac:spMk id="8" creationId="{D77A274F-5530-49A2-A561-AF34AB65AAD0}"/>
          </ac:spMkLst>
        </pc:spChg>
        <pc:spChg chg="add mod">
          <ac:chgData name="Pregla, Karin (pr)" userId="S::pr@edunet.bbs1-del.de::0710243b-bf80-46cf-8789-70ecd597c90f" providerId="AD" clId="Web-{3B31D68B-D2EC-6E24-6B0D-F65FAA8DDEB9}" dt="2022-03-17T11:10:08.783" v="429" actId="14100"/>
          <ac:spMkLst>
            <pc:docMk/>
            <pc:sldMk cId="3547063320" sldId="271"/>
            <ac:spMk id="10" creationId="{033DE7AD-211D-499B-9335-AA822D21DEC0}"/>
          </ac:spMkLst>
        </pc:spChg>
        <pc:spChg chg="add mod">
          <ac:chgData name="Pregla, Karin (pr)" userId="S::pr@edunet.bbs1-del.de::0710243b-bf80-46cf-8789-70ecd597c90f" providerId="AD" clId="Web-{3B31D68B-D2EC-6E24-6B0D-F65FAA8DDEB9}" dt="2022-03-17T11:10:11.377" v="430" actId="1076"/>
          <ac:spMkLst>
            <pc:docMk/>
            <pc:sldMk cId="3547063320" sldId="271"/>
            <ac:spMk id="12" creationId="{0E591241-08A4-457F-BCB8-60BACE1C03E0}"/>
          </ac:spMkLst>
        </pc:spChg>
        <pc:spChg chg="add mod">
          <ac:chgData name="Pregla, Karin (pr)" userId="S::pr@edunet.bbs1-del.de::0710243b-bf80-46cf-8789-70ecd597c90f" providerId="AD" clId="Web-{3B31D68B-D2EC-6E24-6B0D-F65FAA8DDEB9}" dt="2022-03-17T11:09:54.407" v="425" actId="20577"/>
          <ac:spMkLst>
            <pc:docMk/>
            <pc:sldMk cId="3547063320" sldId="271"/>
            <ac:spMk id="14" creationId="{1CF88FD7-BF65-4D34-B360-F3BBE34DADC5}"/>
          </ac:spMkLst>
        </pc:spChg>
        <pc:picChg chg="add mod ord modCrop">
          <ac:chgData name="Pregla, Karin (pr)" userId="S::pr@edunet.bbs1-del.de::0710243b-bf80-46cf-8789-70ecd597c90f" providerId="AD" clId="Web-{3B31D68B-D2EC-6E24-6B0D-F65FAA8DDEB9}" dt="2022-03-17T11:08:16.682" v="387" actId="1076"/>
          <ac:picMkLst>
            <pc:docMk/>
            <pc:sldMk cId="3547063320" sldId="271"/>
            <ac:picMk id="5" creationId="{DD572F0B-039B-40CC-8494-789162F4C045}"/>
          </ac:picMkLst>
        </pc:picChg>
        <pc:picChg chg="add mod">
          <ac:chgData name="Pregla, Karin (pr)" userId="S::pr@edunet.bbs1-del.de::0710243b-bf80-46cf-8789-70ecd597c90f" providerId="AD" clId="Web-{3B31D68B-D2EC-6E24-6B0D-F65FAA8DDEB9}" dt="2022-03-17T11:10:01.907" v="427" actId="1076"/>
          <ac:picMkLst>
            <pc:docMk/>
            <pc:sldMk cId="3547063320" sldId="271"/>
            <ac:picMk id="6" creationId="{F035BB96-628E-4CFE-8224-A9255E20B4C6}"/>
          </ac:picMkLst>
        </pc:picChg>
        <pc:picChg chg="add mod">
          <ac:chgData name="Pregla, Karin (pr)" userId="S::pr@edunet.bbs1-del.de::0710243b-bf80-46cf-8789-70ecd597c90f" providerId="AD" clId="Web-{3B31D68B-D2EC-6E24-6B0D-F65FAA8DDEB9}" dt="2022-03-17T11:10:14.283" v="431" actId="1076"/>
          <ac:picMkLst>
            <pc:docMk/>
            <pc:sldMk cId="3547063320" sldId="271"/>
            <ac:picMk id="11" creationId="{DD378299-586A-4A58-9249-F9622674E4C9}"/>
          </ac:picMkLst>
        </pc:picChg>
      </pc:sldChg>
      <pc:sldChg chg="addSp delSp modSp add replId delAnim">
        <pc:chgData name="Pregla, Karin (pr)" userId="S::pr@edunet.bbs1-del.de::0710243b-bf80-46cf-8789-70ecd597c90f" providerId="AD" clId="Web-{3B31D68B-D2EC-6E24-6B0D-F65FAA8DDEB9}" dt="2022-03-17T11:47:47.647" v="590" actId="688"/>
        <pc:sldMkLst>
          <pc:docMk/>
          <pc:sldMk cId="3576463449" sldId="273"/>
        </pc:sldMkLst>
        <pc:spChg chg="del">
          <ac:chgData name="Pregla, Karin (pr)" userId="S::pr@edunet.bbs1-del.de::0710243b-bf80-46cf-8789-70ecd597c90f" providerId="AD" clId="Web-{3B31D68B-D2EC-6E24-6B0D-F65FAA8DDEB9}" dt="2022-03-17T11:38:15.052" v="482"/>
          <ac:spMkLst>
            <pc:docMk/>
            <pc:sldMk cId="3576463449" sldId="273"/>
            <ac:spMk id="2" creationId="{658B8D9B-61BC-49E7-AEB5-A7C27ED174EE}"/>
          </ac:spMkLst>
        </pc:spChg>
        <pc:spChg chg="add del mod">
          <ac:chgData name="Pregla, Karin (pr)" userId="S::pr@edunet.bbs1-del.de::0710243b-bf80-46cf-8789-70ecd597c90f" providerId="AD" clId="Web-{3B31D68B-D2EC-6E24-6B0D-F65FAA8DDEB9}" dt="2022-03-17T11:38:09.942" v="481"/>
          <ac:spMkLst>
            <pc:docMk/>
            <pc:sldMk cId="3576463449" sldId="273"/>
            <ac:spMk id="4" creationId="{BC80F436-D05D-4322-9D5A-48E909FA1ADA}"/>
          </ac:spMkLst>
        </pc:spChg>
        <pc:spChg chg="add mod ord">
          <ac:chgData name="Pregla, Karin (pr)" userId="S::pr@edunet.bbs1-del.de::0710243b-bf80-46cf-8789-70ecd597c90f" providerId="AD" clId="Web-{3B31D68B-D2EC-6E24-6B0D-F65FAA8DDEB9}" dt="2022-03-17T11:45:24.655" v="563" actId="20577"/>
          <ac:spMkLst>
            <pc:docMk/>
            <pc:sldMk cId="3576463449" sldId="273"/>
            <ac:spMk id="17" creationId="{CE0337AB-E028-4AD2-BB31-2DFE5CD59B4A}"/>
          </ac:spMkLst>
        </pc:spChg>
        <pc:spChg chg="del">
          <ac:chgData name="Pregla, Karin (pr)" userId="S::pr@edunet.bbs1-del.de::0710243b-bf80-46cf-8789-70ecd597c90f" providerId="AD" clId="Web-{3B31D68B-D2EC-6E24-6B0D-F65FAA8DDEB9}" dt="2022-03-17T11:38:27.427" v="483"/>
          <ac:spMkLst>
            <pc:docMk/>
            <pc:sldMk cId="3576463449" sldId="273"/>
            <ac:spMk id="18" creationId="{3B47FC9C-2ED3-4100-A4EF-E8CDFEE106C9}"/>
          </ac:spMkLst>
        </pc:spChg>
        <pc:spChg chg="add mod">
          <ac:chgData name="Pregla, Karin (pr)" userId="S::pr@edunet.bbs1-del.de::0710243b-bf80-46cf-8789-70ecd597c90f" providerId="AD" clId="Web-{3B31D68B-D2EC-6E24-6B0D-F65FAA8DDEB9}" dt="2022-03-17T11:44:56.403" v="559" actId="20577"/>
          <ac:spMkLst>
            <pc:docMk/>
            <pc:sldMk cId="3576463449" sldId="273"/>
            <ac:spMk id="19" creationId="{E825C666-931D-4C4A-8B14-FF90B1CD2974}"/>
          </ac:spMkLst>
        </pc:spChg>
        <pc:spChg chg="add mod">
          <ac:chgData name="Pregla, Karin (pr)" userId="S::pr@edunet.bbs1-del.de::0710243b-bf80-46cf-8789-70ecd597c90f" providerId="AD" clId="Web-{3B31D68B-D2EC-6E24-6B0D-F65FAA8DDEB9}" dt="2022-03-17T11:45:01.716" v="560" actId="1076"/>
          <ac:spMkLst>
            <pc:docMk/>
            <pc:sldMk cId="3576463449" sldId="273"/>
            <ac:spMk id="20" creationId="{C94EB13A-2A4A-47C0-9387-60F9997421D2}"/>
          </ac:spMkLst>
        </pc:spChg>
        <pc:spChg chg="add mod">
          <ac:chgData name="Pregla, Karin (pr)" userId="S::pr@edunet.bbs1-del.de::0710243b-bf80-46cf-8789-70ecd597c90f" providerId="AD" clId="Web-{3B31D68B-D2EC-6E24-6B0D-F65FAA8DDEB9}" dt="2022-03-17T11:47:06.926" v="582" actId="688"/>
          <ac:spMkLst>
            <pc:docMk/>
            <pc:sldMk cId="3576463449" sldId="273"/>
            <ac:spMk id="21" creationId="{33315B34-6849-4D9B-A4DC-5C72A14F9FA9}"/>
          </ac:spMkLst>
        </pc:spChg>
        <pc:spChg chg="add mod">
          <ac:chgData name="Pregla, Karin (pr)" userId="S::pr@edunet.bbs1-del.de::0710243b-bf80-46cf-8789-70ecd597c90f" providerId="AD" clId="Web-{3B31D68B-D2EC-6E24-6B0D-F65FAA8DDEB9}" dt="2022-03-17T11:46:47.034" v="581" actId="1076"/>
          <ac:spMkLst>
            <pc:docMk/>
            <pc:sldMk cId="3576463449" sldId="273"/>
            <ac:spMk id="22" creationId="{87BCFE0F-AEDE-4CCF-8EB1-90D0C8F1EDE5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1:39:02.445" v="506"/>
          <ac:spMkLst>
            <pc:docMk/>
            <pc:sldMk cId="3576463449" sldId="273"/>
            <ac:spMk id="23" creationId="{B497CCB5-5FC2-473C-AFCC-2430CEF1DF71}"/>
          </ac:spMkLst>
        </pc:spChg>
        <pc:spChg chg="add mod">
          <ac:chgData name="Pregla, Karin (pr)" userId="S::pr@edunet.bbs1-del.de::0710243b-bf80-46cf-8789-70ecd597c90f" providerId="AD" clId="Web-{3B31D68B-D2EC-6E24-6B0D-F65FAA8DDEB9}" dt="2022-03-17T11:47:47.647" v="590" actId="688"/>
          <ac:spMkLst>
            <pc:docMk/>
            <pc:sldMk cId="3576463449" sldId="273"/>
            <ac:spMk id="24" creationId="{BA167D63-8FD9-435F-BEC2-0DAE39FF065E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1:39:02.445" v="506"/>
          <ac:spMkLst>
            <pc:docMk/>
            <pc:sldMk cId="3576463449" sldId="273"/>
            <ac:spMk id="25" creationId="{599C8C75-BFDF-44E7-A028-EEB5EDD58817}"/>
          </ac:spMkLst>
        </pc:spChg>
        <pc:spChg chg="add del">
          <ac:chgData name="Pregla, Karin (pr)" userId="S::pr@edunet.bbs1-del.de::0710243b-bf80-46cf-8789-70ecd597c90f" providerId="AD" clId="Web-{3B31D68B-D2EC-6E24-6B0D-F65FAA8DDEB9}" dt="2022-03-17T11:39:02.445" v="505"/>
          <ac:spMkLst>
            <pc:docMk/>
            <pc:sldMk cId="3576463449" sldId="273"/>
            <ac:spMk id="30" creationId="{FC0DEEBF-DB94-4E7E-A9D3-84FA863C3BD9}"/>
          </ac:spMkLst>
        </pc:spChg>
        <pc:spChg chg="add">
          <ac:chgData name="Pregla, Karin (pr)" userId="S::pr@edunet.bbs1-del.de::0710243b-bf80-46cf-8789-70ecd597c90f" providerId="AD" clId="Web-{3B31D68B-D2EC-6E24-6B0D-F65FAA8DDEB9}" dt="2022-03-17T11:39:02.445" v="506"/>
          <ac:spMkLst>
            <pc:docMk/>
            <pc:sldMk cId="3576463449" sldId="273"/>
            <ac:spMk id="34" creationId="{B497CCB5-5FC2-473C-AFCC-2430CEF1DF71}"/>
          </ac:spMkLst>
        </pc:spChg>
        <pc:spChg chg="add">
          <ac:chgData name="Pregla, Karin (pr)" userId="S::pr@edunet.bbs1-del.de::0710243b-bf80-46cf-8789-70ecd597c90f" providerId="AD" clId="Web-{3B31D68B-D2EC-6E24-6B0D-F65FAA8DDEB9}" dt="2022-03-17T11:39:02.445" v="506"/>
          <ac:spMkLst>
            <pc:docMk/>
            <pc:sldMk cId="3576463449" sldId="273"/>
            <ac:spMk id="35" creationId="{599C8C75-BFDF-44E7-A028-EEB5EDD58817}"/>
          </ac:spMkLst>
        </pc:spChg>
        <pc:picChg chg="del">
          <ac:chgData name="Pregla, Karin (pr)" userId="S::pr@edunet.bbs1-del.de::0710243b-bf80-46cf-8789-70ecd597c90f" providerId="AD" clId="Web-{3B31D68B-D2EC-6E24-6B0D-F65FAA8DDEB9}" dt="2022-03-17T11:37:35.878" v="475"/>
          <ac:picMkLst>
            <pc:docMk/>
            <pc:sldMk cId="3576463449" sldId="273"/>
            <ac:picMk id="5" creationId="{2357D962-E2B5-4709-90A5-FB8F039CBA05}"/>
          </ac:picMkLst>
        </pc:picChg>
        <pc:picChg chg="del">
          <ac:chgData name="Pregla, Karin (pr)" userId="S::pr@edunet.bbs1-del.de::0710243b-bf80-46cf-8789-70ecd597c90f" providerId="AD" clId="Web-{3B31D68B-D2EC-6E24-6B0D-F65FAA8DDEB9}" dt="2022-03-17T11:37:33.752" v="474"/>
          <ac:picMkLst>
            <pc:docMk/>
            <pc:sldMk cId="3576463449" sldId="273"/>
            <ac:picMk id="6" creationId="{378B756B-F2D7-4FD2-94BC-50B37B0EA4C4}"/>
          </ac:picMkLst>
        </pc:picChg>
        <pc:picChg chg="add del">
          <ac:chgData name="Pregla, Karin (pr)" userId="S::pr@edunet.bbs1-del.de::0710243b-bf80-46cf-8789-70ecd597c90f" providerId="AD" clId="Web-{3B31D68B-D2EC-6E24-6B0D-F65FAA8DDEB9}" dt="2022-03-17T11:37:31.502" v="473"/>
          <ac:picMkLst>
            <pc:docMk/>
            <pc:sldMk cId="3576463449" sldId="273"/>
            <ac:picMk id="7" creationId="{DF7795BE-7743-41EF-A11E-7DF66A290DE9}"/>
          </ac:picMkLst>
        </pc:picChg>
        <pc:picChg chg="add mod ord">
          <ac:chgData name="Pregla, Karin (pr)" userId="S::pr@edunet.bbs1-del.de::0710243b-bf80-46cf-8789-70ecd597c90f" providerId="AD" clId="Web-{3B31D68B-D2EC-6E24-6B0D-F65FAA8DDEB9}" dt="2022-03-17T11:39:54.198" v="513" actId="1076"/>
          <ac:picMkLst>
            <pc:docMk/>
            <pc:sldMk cId="3576463449" sldId="273"/>
            <ac:picMk id="8" creationId="{9D2807B4-1E5F-4141-A15B-37FD5A8F1E9D}"/>
          </ac:picMkLst>
        </pc:picChg>
        <pc:picChg chg="add mod">
          <ac:chgData name="Pregla, Karin (pr)" userId="S::pr@edunet.bbs1-del.de::0710243b-bf80-46cf-8789-70ecd597c90f" providerId="AD" clId="Web-{3B31D68B-D2EC-6E24-6B0D-F65FAA8DDEB9}" dt="2022-03-17T11:39:02.445" v="505"/>
          <ac:picMkLst>
            <pc:docMk/>
            <pc:sldMk cId="3576463449" sldId="273"/>
            <ac:picMk id="10" creationId="{0A6EBE4C-7235-4494-AEC8-F6C513C0360E}"/>
          </ac:picMkLst>
        </pc:picChg>
        <pc:picChg chg="add mod">
          <ac:chgData name="Pregla, Karin (pr)" userId="S::pr@edunet.bbs1-del.de::0710243b-bf80-46cf-8789-70ecd597c90f" providerId="AD" clId="Web-{3B31D68B-D2EC-6E24-6B0D-F65FAA8DDEB9}" dt="2022-03-17T11:39:02.445" v="505"/>
          <ac:picMkLst>
            <pc:docMk/>
            <pc:sldMk cId="3576463449" sldId="273"/>
            <ac:picMk id="12" creationId="{54B81163-6F9A-41F2-885E-2ABFA26BB71B}"/>
          </ac:picMkLst>
        </pc:picChg>
        <pc:picChg chg="add mod ord">
          <ac:chgData name="Pregla, Karin (pr)" userId="S::pr@edunet.bbs1-del.de::0710243b-bf80-46cf-8789-70ecd597c90f" providerId="AD" clId="Web-{3B31D68B-D2EC-6E24-6B0D-F65FAA8DDEB9}" dt="2022-03-17T11:42:10.956" v="526" actId="14100"/>
          <ac:picMkLst>
            <pc:docMk/>
            <pc:sldMk cId="3576463449" sldId="273"/>
            <ac:picMk id="14" creationId="{C726CA97-4CD7-4167-95D5-118E899201F5}"/>
          </ac:picMkLst>
        </pc:picChg>
        <pc:cxnChg chg="add del">
          <ac:chgData name="Pregla, Karin (pr)" userId="S::pr@edunet.bbs1-del.de::0710243b-bf80-46cf-8789-70ecd597c90f" providerId="AD" clId="Web-{3B31D68B-D2EC-6E24-6B0D-F65FAA8DDEB9}" dt="2022-03-17T11:39:02.445" v="505"/>
          <ac:cxnSpMkLst>
            <pc:docMk/>
            <pc:sldMk cId="3576463449" sldId="273"/>
            <ac:cxnSpMk id="32" creationId="{77A9CA3A-7216-41E0-B3CD-058077FD396D}"/>
          </ac:cxnSpMkLst>
        </pc:cxnChg>
      </pc:sldChg>
      <pc:sldChg chg="add del">
        <pc:chgData name="Pregla, Karin (pr)" userId="S::pr@edunet.bbs1-del.de::0710243b-bf80-46cf-8789-70ecd597c90f" providerId="AD" clId="Web-{3B31D68B-D2EC-6E24-6B0D-F65FAA8DDEB9}" dt="2022-03-17T11:49:08.996" v="591"/>
        <pc:sldMkLst>
          <pc:docMk/>
          <pc:sldMk cId="414093862" sldId="274"/>
        </pc:sldMkLst>
      </pc:sldChg>
    </pc:docChg>
  </pc:docChgLst>
  <pc:docChgLst>
    <pc:chgData name="Thoms, MaikLennard" userId="87bfae11-9454-40e6-becc-939eb7a54026" providerId="ADAL" clId="{D8F119D5-C700-5A44-8BCC-016DC9EB8B93}"/>
    <pc:docChg chg="modSld">
      <pc:chgData name="Thoms, MaikLennard" userId="87bfae11-9454-40e6-becc-939eb7a54026" providerId="ADAL" clId="{D8F119D5-C700-5A44-8BCC-016DC9EB8B93}" dt="2022-03-17T09:21:25.956" v="17" actId="20577"/>
      <pc:docMkLst>
        <pc:docMk/>
      </pc:docMkLst>
      <pc:sldChg chg="modSp">
        <pc:chgData name="Thoms, MaikLennard" userId="87bfae11-9454-40e6-becc-939eb7a54026" providerId="ADAL" clId="{D8F119D5-C700-5A44-8BCC-016DC9EB8B93}" dt="2022-03-17T09:21:25.956" v="17" actId="20577"/>
        <pc:sldMkLst>
          <pc:docMk/>
          <pc:sldMk cId="3171565103" sldId="258"/>
        </pc:sldMkLst>
        <pc:spChg chg="mod">
          <ac:chgData name="Thoms, MaikLennard" userId="87bfae11-9454-40e6-becc-939eb7a54026" providerId="ADAL" clId="{D8F119D5-C700-5A44-8BCC-016DC9EB8B93}" dt="2022-03-17T09:21:25.956" v="17" actId="20577"/>
          <ac:spMkLst>
            <pc:docMk/>
            <pc:sldMk cId="3171565103" sldId="258"/>
            <ac:spMk id="3" creationId="{00000000-0000-0000-0000-000000000000}"/>
          </ac:spMkLst>
        </pc:spChg>
      </pc:sldChg>
    </pc:docChg>
  </pc:docChgLst>
  <pc:docChgLst>
    <pc:chgData name="Pregla, Karin (pr)" userId="0710243b-bf80-46cf-8789-70ecd597c90f" providerId="ADAL" clId="{E12566F9-C026-9743-BAD7-C26643384E91}"/>
    <pc:docChg chg="undo custSel modSld">
      <pc:chgData name="Pregla, Karin (pr)" userId="0710243b-bf80-46cf-8789-70ecd597c90f" providerId="ADAL" clId="{E12566F9-C026-9743-BAD7-C26643384E91}" dt="2022-05-09T07:46:10.586" v="44" actId="1076"/>
      <pc:docMkLst>
        <pc:docMk/>
      </pc:docMkLst>
      <pc:sldChg chg="addSp modSp">
        <pc:chgData name="Pregla, Karin (pr)" userId="0710243b-bf80-46cf-8789-70ecd597c90f" providerId="ADAL" clId="{E12566F9-C026-9743-BAD7-C26643384E91}" dt="2022-05-09T07:46:10.586" v="44" actId="1076"/>
        <pc:sldMkLst>
          <pc:docMk/>
          <pc:sldMk cId="2865418801" sldId="277"/>
        </pc:sldMkLst>
        <pc:spChg chg="mod">
          <ac:chgData name="Pregla, Karin (pr)" userId="0710243b-bf80-46cf-8789-70ecd597c90f" providerId="ADAL" clId="{E12566F9-C026-9743-BAD7-C26643384E91}" dt="2022-05-09T07:46:02.818" v="43" actId="14100"/>
          <ac:spMkLst>
            <pc:docMk/>
            <pc:sldMk cId="2865418801" sldId="277"/>
            <ac:spMk id="3" creationId="{43A19E72-90FA-DA4F-831F-286096F9DD96}"/>
          </ac:spMkLst>
        </pc:spChg>
        <pc:spChg chg="add mod">
          <ac:chgData name="Pregla, Karin (pr)" userId="0710243b-bf80-46cf-8789-70ecd597c90f" providerId="ADAL" clId="{E12566F9-C026-9743-BAD7-C26643384E91}" dt="2022-05-09T07:46:10.586" v="44" actId="1076"/>
          <ac:spMkLst>
            <pc:docMk/>
            <pc:sldMk cId="2865418801" sldId="277"/>
            <ac:spMk id="4" creationId="{415C1EF2-1515-E465-5C93-FB6088F04C3C}"/>
          </ac:spMkLst>
        </pc:spChg>
      </pc:sldChg>
    </pc:docChg>
  </pc:docChgLst>
  <pc:docChgLst>
    <pc:chgData name="Pregla, Karin (pr)" userId="S::pr@edunet.bbs1-del.de::0710243b-bf80-46cf-8789-70ecd597c90f" providerId="AD" clId="Web-{5D02CFFF-33B3-4487-B56D-B9492EE141F8}"/>
    <pc:docChg chg="modSld">
      <pc:chgData name="Pregla, Karin (pr)" userId="S::pr@edunet.bbs1-del.de::0710243b-bf80-46cf-8789-70ecd597c90f" providerId="AD" clId="Web-{5D02CFFF-33B3-4487-B56D-B9492EE141F8}" dt="2022-03-17T09:31:07.120" v="84" actId="20577"/>
      <pc:docMkLst>
        <pc:docMk/>
      </pc:docMkLst>
      <pc:sldChg chg="addSp modSp">
        <pc:chgData name="Pregla, Karin (pr)" userId="S::pr@edunet.bbs1-del.de::0710243b-bf80-46cf-8789-70ecd597c90f" providerId="AD" clId="Web-{5D02CFFF-33B3-4487-B56D-B9492EE141F8}" dt="2022-03-17T09:31:07.120" v="84" actId="20577"/>
        <pc:sldMkLst>
          <pc:docMk/>
          <pc:sldMk cId="951774086" sldId="257"/>
        </pc:sldMkLst>
        <pc:spChg chg="mod">
          <ac:chgData name="Pregla, Karin (pr)" userId="S::pr@edunet.bbs1-del.de::0710243b-bf80-46cf-8789-70ecd597c90f" providerId="AD" clId="Web-{5D02CFFF-33B3-4487-B56D-B9492EE141F8}" dt="2022-03-17T09:27:41.037" v="51" actId="20577"/>
          <ac:spMkLst>
            <pc:docMk/>
            <pc:sldMk cId="951774086" sldId="257"/>
            <ac:spMk id="3" creationId="{00000000-0000-0000-0000-000000000000}"/>
          </ac:spMkLst>
        </pc:spChg>
        <pc:spChg chg="add mod">
          <ac:chgData name="Pregla, Karin (pr)" userId="S::pr@edunet.bbs1-del.de::0710243b-bf80-46cf-8789-70ecd597c90f" providerId="AD" clId="Web-{5D02CFFF-33B3-4487-B56D-B9492EE141F8}" dt="2022-03-17T09:31:07.120" v="84" actId="20577"/>
          <ac:spMkLst>
            <pc:docMk/>
            <pc:sldMk cId="951774086" sldId="257"/>
            <ac:spMk id="5" creationId="{BE476A9C-3F2E-41EE-88A5-116E450C40FB}"/>
          </ac:spMkLst>
        </pc:spChg>
      </pc:sldChg>
    </pc:docChg>
  </pc:docChgLst>
  <pc:docChgLst>
    <pc:chgData name="Thoms, MaikLennard" userId="S::bbs7031@edunet.bbs1-del.de::87bfae11-9454-40e6-becc-939eb7a54026" providerId="AD" clId="Web-{F7DC5730-B2DE-4B96-9AFE-D1E40AE7529F}"/>
    <pc:docChg chg="modSld">
      <pc:chgData name="Thoms, MaikLennard" userId="S::bbs7031@edunet.bbs1-del.de::87bfae11-9454-40e6-becc-939eb7a54026" providerId="AD" clId="Web-{F7DC5730-B2DE-4B96-9AFE-D1E40AE7529F}" dt="2022-03-17T10:12:22.096" v="4" actId="1076"/>
      <pc:docMkLst>
        <pc:docMk/>
      </pc:docMkLst>
      <pc:sldChg chg="addSp modSp">
        <pc:chgData name="Thoms, MaikLennard" userId="S::bbs7031@edunet.bbs1-del.de::87bfae11-9454-40e6-becc-939eb7a54026" providerId="AD" clId="Web-{F7DC5730-B2DE-4B96-9AFE-D1E40AE7529F}" dt="2022-03-17T10:12:22.096" v="4" actId="1076"/>
        <pc:sldMkLst>
          <pc:docMk/>
          <pc:sldMk cId="4048266479" sldId="269"/>
        </pc:sldMkLst>
        <pc:picChg chg="add mod">
          <ac:chgData name="Thoms, MaikLennard" userId="S::bbs7031@edunet.bbs1-del.de::87bfae11-9454-40e6-becc-939eb7a54026" providerId="AD" clId="Web-{F7DC5730-B2DE-4B96-9AFE-D1E40AE7529F}" dt="2022-03-17T10:12:22.096" v="4" actId="1076"/>
          <ac:picMkLst>
            <pc:docMk/>
            <pc:sldMk cId="4048266479" sldId="269"/>
            <ac:picMk id="6" creationId="{FF5DF6BD-C914-4464-A460-839AAFF0554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92C62C-4ED1-44F8-ABF7-E928C2B8B2E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C5EAC5-8066-4C98-960E-94E11DB55B0E}">
      <dgm:prSet phldr="0"/>
      <dgm:spPr/>
      <dgm:t>
        <a:bodyPr/>
        <a:lstStyle/>
        <a:p>
          <a:pPr rtl="0"/>
          <a:r>
            <a:rPr lang="en-US" dirty="0">
              <a:latin typeface="Impact"/>
            </a:rPr>
            <a:t>Wie </a:t>
          </a:r>
          <a:r>
            <a:rPr lang="en-US" dirty="0" err="1">
              <a:latin typeface="Impact"/>
            </a:rPr>
            <a:t>wird</a:t>
          </a:r>
          <a:r>
            <a:rPr lang="en-US" dirty="0">
              <a:latin typeface="Impact"/>
            </a:rPr>
            <a:t>  Delmenhorst </a:t>
          </a:r>
          <a:r>
            <a:rPr lang="en-US" dirty="0" err="1">
              <a:latin typeface="Impact"/>
            </a:rPr>
            <a:t>zur</a:t>
          </a:r>
          <a:r>
            <a:rPr lang="en-US" dirty="0">
              <a:latin typeface="Impact"/>
            </a:rPr>
            <a:t> </a:t>
          </a:r>
          <a:r>
            <a:rPr lang="en-US" dirty="0" err="1">
              <a:latin typeface="Impact"/>
            </a:rPr>
            <a:t>Fahrradstadt</a:t>
          </a:r>
          <a:r>
            <a:rPr lang="en-US" dirty="0">
              <a:latin typeface="Impact"/>
            </a:rPr>
            <a:t>?</a:t>
          </a:r>
          <a:endParaRPr lang="en-US" dirty="0"/>
        </a:p>
      </dgm:t>
    </dgm:pt>
    <dgm:pt modelId="{CB46DF89-71BC-4F65-BCBC-738607374D31}" type="parTrans" cxnId="{A2CF7763-FC70-42CC-94D3-FA8D295CA46F}">
      <dgm:prSet/>
      <dgm:spPr/>
      <dgm:t>
        <a:bodyPr/>
        <a:lstStyle/>
        <a:p>
          <a:endParaRPr lang="en-US"/>
        </a:p>
      </dgm:t>
    </dgm:pt>
    <dgm:pt modelId="{C49E4361-569F-4AE5-A221-2E5440092275}" type="sibTrans" cxnId="{A2CF7763-FC70-42CC-94D3-FA8D295CA46F}">
      <dgm:prSet/>
      <dgm:spPr/>
      <dgm:t>
        <a:bodyPr/>
        <a:lstStyle/>
        <a:p>
          <a:endParaRPr lang="en-US"/>
        </a:p>
      </dgm:t>
    </dgm:pt>
    <dgm:pt modelId="{2740FA46-95E5-4F03-B428-1DFF416D8B45}">
      <dgm:prSet/>
      <dgm:spPr/>
      <dgm:t>
        <a:bodyPr/>
        <a:lstStyle/>
        <a:p>
          <a:pPr rtl="0"/>
          <a:r>
            <a:rPr lang="de-DE" b="0" dirty="0">
              <a:latin typeface="Impact"/>
            </a:rPr>
            <a:t>Mehr Sicherheit für</a:t>
          </a:r>
          <a:r>
            <a:rPr lang="de-DE" dirty="0">
              <a:latin typeface="Impact"/>
            </a:rPr>
            <a:t> Fahrradfahrer</a:t>
          </a:r>
          <a:endParaRPr lang="en-US" dirty="0"/>
        </a:p>
      </dgm:t>
    </dgm:pt>
    <dgm:pt modelId="{B4DEC3B3-5D84-4C7D-B04C-BA174D14C9FC}" type="parTrans" cxnId="{EA2E7005-FAF7-4619-B4D1-AB8D263056A8}">
      <dgm:prSet/>
      <dgm:spPr/>
      <dgm:t>
        <a:bodyPr/>
        <a:lstStyle/>
        <a:p>
          <a:endParaRPr lang="en-US"/>
        </a:p>
      </dgm:t>
    </dgm:pt>
    <dgm:pt modelId="{865ABD7F-4CCC-4CFF-B539-9D914AE65CD6}" type="sibTrans" cxnId="{EA2E7005-FAF7-4619-B4D1-AB8D263056A8}">
      <dgm:prSet/>
      <dgm:spPr/>
      <dgm:t>
        <a:bodyPr/>
        <a:lstStyle/>
        <a:p>
          <a:endParaRPr lang="en-US"/>
        </a:p>
      </dgm:t>
    </dgm:pt>
    <dgm:pt modelId="{06ECFA58-9F29-4C79-AE04-23014665CC12}">
      <dgm:prSet/>
      <dgm:spPr/>
      <dgm:t>
        <a:bodyPr/>
        <a:lstStyle/>
        <a:p>
          <a:pPr rtl="0"/>
          <a:r>
            <a:rPr lang="de-DE" b="0" dirty="0"/>
            <a:t>Verbesserungsvorschläge </a:t>
          </a:r>
          <a:r>
            <a:rPr lang="de-DE" b="0" dirty="0">
              <a:latin typeface="Impact"/>
            </a:rPr>
            <a:t>für Fahrradwege</a:t>
          </a:r>
          <a:r>
            <a:rPr lang="de-DE" dirty="0">
              <a:latin typeface="Impact"/>
            </a:rPr>
            <a:t> und Stellplätze</a:t>
          </a:r>
          <a:endParaRPr lang="en-US" dirty="0"/>
        </a:p>
      </dgm:t>
    </dgm:pt>
    <dgm:pt modelId="{96DCBBA9-04A1-47B8-9273-27F2D2015A87}" type="parTrans" cxnId="{213EBA6C-DA5E-4E10-91F8-491CBFD8F9DF}">
      <dgm:prSet/>
      <dgm:spPr/>
      <dgm:t>
        <a:bodyPr/>
        <a:lstStyle/>
        <a:p>
          <a:endParaRPr lang="en-US"/>
        </a:p>
      </dgm:t>
    </dgm:pt>
    <dgm:pt modelId="{60C4B1A9-D0F1-42B6-A191-C88B33FCCEEE}" type="sibTrans" cxnId="{213EBA6C-DA5E-4E10-91F8-491CBFD8F9DF}">
      <dgm:prSet/>
      <dgm:spPr/>
      <dgm:t>
        <a:bodyPr/>
        <a:lstStyle/>
        <a:p>
          <a:endParaRPr lang="en-US"/>
        </a:p>
      </dgm:t>
    </dgm:pt>
    <dgm:pt modelId="{E056FDD2-3FF9-4DBD-843A-DC55314A5247}">
      <dgm:prSet phldr="0"/>
      <dgm:spPr/>
      <dgm:t>
        <a:bodyPr/>
        <a:lstStyle/>
        <a:p>
          <a:pPr rtl="0"/>
          <a:r>
            <a:rPr lang="de-DE" b="0" dirty="0">
              <a:latin typeface="Impact"/>
            </a:rPr>
            <a:t>Das Radroutenkonzept im Praxistest </a:t>
          </a:r>
        </a:p>
      </dgm:t>
    </dgm:pt>
    <dgm:pt modelId="{C4CC7E73-9A72-4318-B310-24D893B9295A}" type="parTrans" cxnId="{AE88079B-1B3C-4ABC-A827-8B17EF5A8027}">
      <dgm:prSet/>
      <dgm:spPr/>
      <dgm:t>
        <a:bodyPr/>
        <a:lstStyle/>
        <a:p>
          <a:endParaRPr lang="de-DE"/>
        </a:p>
      </dgm:t>
    </dgm:pt>
    <dgm:pt modelId="{C58EA1C4-FA96-441D-A9F9-4C6503465B6E}" type="sibTrans" cxnId="{AE88079B-1B3C-4ABC-A827-8B17EF5A8027}">
      <dgm:prSet/>
      <dgm:spPr/>
      <dgm:t>
        <a:bodyPr/>
        <a:lstStyle/>
        <a:p>
          <a:endParaRPr lang="en-US"/>
        </a:p>
        <a:p>
          <a:endParaRPr lang="en-US"/>
        </a:p>
      </dgm:t>
    </dgm:pt>
    <dgm:pt modelId="{62D2A7A0-05CE-4EEA-9DC3-1A04D12772C4}" type="pres">
      <dgm:prSet presAssocID="{0492C62C-4ED1-44F8-ABF7-E928C2B8B2E6}" presName="outerComposite" presStyleCnt="0">
        <dgm:presLayoutVars>
          <dgm:chMax val="5"/>
          <dgm:dir/>
          <dgm:resizeHandles val="exact"/>
        </dgm:presLayoutVars>
      </dgm:prSet>
      <dgm:spPr/>
    </dgm:pt>
    <dgm:pt modelId="{D1F992E2-C914-42DB-A0C1-C7AC8414CF4B}" type="pres">
      <dgm:prSet presAssocID="{0492C62C-4ED1-44F8-ABF7-E928C2B8B2E6}" presName="dummyMaxCanvas" presStyleCnt="0">
        <dgm:presLayoutVars/>
      </dgm:prSet>
      <dgm:spPr/>
    </dgm:pt>
    <dgm:pt modelId="{6F218322-24E5-4168-B0E1-6D334C64692A}" type="pres">
      <dgm:prSet presAssocID="{0492C62C-4ED1-44F8-ABF7-E928C2B8B2E6}" presName="FourNodes_1" presStyleLbl="node1" presStyleIdx="0" presStyleCnt="4">
        <dgm:presLayoutVars>
          <dgm:bulletEnabled val="1"/>
        </dgm:presLayoutVars>
      </dgm:prSet>
      <dgm:spPr/>
    </dgm:pt>
    <dgm:pt modelId="{EE1E8F4D-2071-4B9E-9490-5E8D82C6C00D}" type="pres">
      <dgm:prSet presAssocID="{0492C62C-4ED1-44F8-ABF7-E928C2B8B2E6}" presName="FourNodes_2" presStyleLbl="node1" presStyleIdx="1" presStyleCnt="4">
        <dgm:presLayoutVars>
          <dgm:bulletEnabled val="1"/>
        </dgm:presLayoutVars>
      </dgm:prSet>
      <dgm:spPr/>
    </dgm:pt>
    <dgm:pt modelId="{1249DB56-93C5-4F42-983B-3CBFCD522C5A}" type="pres">
      <dgm:prSet presAssocID="{0492C62C-4ED1-44F8-ABF7-E928C2B8B2E6}" presName="FourNodes_3" presStyleLbl="node1" presStyleIdx="2" presStyleCnt="4">
        <dgm:presLayoutVars>
          <dgm:bulletEnabled val="1"/>
        </dgm:presLayoutVars>
      </dgm:prSet>
      <dgm:spPr/>
    </dgm:pt>
    <dgm:pt modelId="{294FAF97-496F-4759-8211-CDBB4CA2674D}" type="pres">
      <dgm:prSet presAssocID="{0492C62C-4ED1-44F8-ABF7-E928C2B8B2E6}" presName="FourNodes_4" presStyleLbl="node1" presStyleIdx="3" presStyleCnt="4">
        <dgm:presLayoutVars>
          <dgm:bulletEnabled val="1"/>
        </dgm:presLayoutVars>
      </dgm:prSet>
      <dgm:spPr/>
    </dgm:pt>
    <dgm:pt modelId="{86D35B26-8B70-44AB-8B08-3609B20D1581}" type="pres">
      <dgm:prSet presAssocID="{0492C62C-4ED1-44F8-ABF7-E928C2B8B2E6}" presName="FourConn_1-2" presStyleLbl="fgAccFollowNode1" presStyleIdx="0" presStyleCnt="3">
        <dgm:presLayoutVars>
          <dgm:bulletEnabled val="1"/>
        </dgm:presLayoutVars>
      </dgm:prSet>
      <dgm:spPr/>
    </dgm:pt>
    <dgm:pt modelId="{E8B6BE0B-3E3B-48EA-9514-5479018F31A6}" type="pres">
      <dgm:prSet presAssocID="{0492C62C-4ED1-44F8-ABF7-E928C2B8B2E6}" presName="FourConn_2-3" presStyleLbl="fgAccFollowNode1" presStyleIdx="1" presStyleCnt="3">
        <dgm:presLayoutVars>
          <dgm:bulletEnabled val="1"/>
        </dgm:presLayoutVars>
      </dgm:prSet>
      <dgm:spPr/>
    </dgm:pt>
    <dgm:pt modelId="{B95EE9E2-656E-4B78-AAB2-17C2930FD8F2}" type="pres">
      <dgm:prSet presAssocID="{0492C62C-4ED1-44F8-ABF7-E928C2B8B2E6}" presName="FourConn_3-4" presStyleLbl="fgAccFollowNode1" presStyleIdx="2" presStyleCnt="3">
        <dgm:presLayoutVars>
          <dgm:bulletEnabled val="1"/>
        </dgm:presLayoutVars>
      </dgm:prSet>
      <dgm:spPr/>
    </dgm:pt>
    <dgm:pt modelId="{B88FD97F-05E0-4C68-8C98-995F7CDC11C8}" type="pres">
      <dgm:prSet presAssocID="{0492C62C-4ED1-44F8-ABF7-E928C2B8B2E6}" presName="FourNodes_1_text" presStyleLbl="node1" presStyleIdx="3" presStyleCnt="4">
        <dgm:presLayoutVars>
          <dgm:bulletEnabled val="1"/>
        </dgm:presLayoutVars>
      </dgm:prSet>
      <dgm:spPr/>
    </dgm:pt>
    <dgm:pt modelId="{B9CA1F10-FA32-4B06-B7CD-9BB8F94A7353}" type="pres">
      <dgm:prSet presAssocID="{0492C62C-4ED1-44F8-ABF7-E928C2B8B2E6}" presName="FourNodes_2_text" presStyleLbl="node1" presStyleIdx="3" presStyleCnt="4">
        <dgm:presLayoutVars>
          <dgm:bulletEnabled val="1"/>
        </dgm:presLayoutVars>
      </dgm:prSet>
      <dgm:spPr/>
    </dgm:pt>
    <dgm:pt modelId="{30DE2666-EE28-44DC-B9C3-F116EF1A1DA5}" type="pres">
      <dgm:prSet presAssocID="{0492C62C-4ED1-44F8-ABF7-E928C2B8B2E6}" presName="FourNodes_3_text" presStyleLbl="node1" presStyleIdx="3" presStyleCnt="4">
        <dgm:presLayoutVars>
          <dgm:bulletEnabled val="1"/>
        </dgm:presLayoutVars>
      </dgm:prSet>
      <dgm:spPr/>
    </dgm:pt>
    <dgm:pt modelId="{E409DB5D-8D7A-41DD-A557-20B754743E8D}" type="pres">
      <dgm:prSet presAssocID="{0492C62C-4ED1-44F8-ABF7-E928C2B8B2E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A2E7005-FAF7-4619-B4D1-AB8D263056A8}" srcId="{0492C62C-4ED1-44F8-ABF7-E928C2B8B2E6}" destId="{2740FA46-95E5-4F03-B428-1DFF416D8B45}" srcOrd="1" destOrd="0" parTransId="{B4DEC3B3-5D84-4C7D-B04C-BA174D14C9FC}" sibTransId="{865ABD7F-4CCC-4CFF-B539-9D914AE65CD6}"/>
    <dgm:cxn modelId="{98597E12-D7B8-43C2-BEC5-44FF629BCD8A}" type="presOf" srcId="{E056FDD2-3FF9-4DBD-843A-DC55314A5247}" destId="{1249DB56-93C5-4F42-983B-3CBFCD522C5A}" srcOrd="0" destOrd="0" presId="urn:microsoft.com/office/officeart/2005/8/layout/vProcess5"/>
    <dgm:cxn modelId="{B895C847-1255-4E8A-9E30-8BB1D20889E9}" type="presOf" srcId="{865ABD7F-4CCC-4CFF-B539-9D914AE65CD6}" destId="{E8B6BE0B-3E3B-48EA-9514-5479018F31A6}" srcOrd="0" destOrd="0" presId="urn:microsoft.com/office/officeart/2005/8/layout/vProcess5"/>
    <dgm:cxn modelId="{45126E4C-1FEA-4411-9B6A-5EE396A192FF}" type="presOf" srcId="{2740FA46-95E5-4F03-B428-1DFF416D8B45}" destId="{EE1E8F4D-2071-4B9E-9490-5E8D82C6C00D}" srcOrd="0" destOrd="0" presId="urn:microsoft.com/office/officeart/2005/8/layout/vProcess5"/>
    <dgm:cxn modelId="{2E181551-7AEA-4025-8367-1C72DF8F55A7}" type="presOf" srcId="{C58EA1C4-FA96-441D-A9F9-4C6503465B6E}" destId="{B95EE9E2-656E-4B78-AAB2-17C2930FD8F2}" srcOrd="0" destOrd="0" presId="urn:microsoft.com/office/officeart/2005/8/layout/vProcess5"/>
    <dgm:cxn modelId="{A2CF7763-FC70-42CC-94D3-FA8D295CA46F}" srcId="{0492C62C-4ED1-44F8-ABF7-E928C2B8B2E6}" destId="{E0C5EAC5-8066-4C98-960E-94E11DB55B0E}" srcOrd="0" destOrd="0" parTransId="{CB46DF89-71BC-4F65-BCBC-738607374D31}" sibTransId="{C49E4361-569F-4AE5-A221-2E5440092275}"/>
    <dgm:cxn modelId="{A1FAD969-CFD2-45EB-A214-FBFBF1CB10AB}" type="presOf" srcId="{C49E4361-569F-4AE5-A221-2E5440092275}" destId="{86D35B26-8B70-44AB-8B08-3609B20D1581}" srcOrd="0" destOrd="0" presId="urn:microsoft.com/office/officeart/2005/8/layout/vProcess5"/>
    <dgm:cxn modelId="{213EBA6C-DA5E-4E10-91F8-491CBFD8F9DF}" srcId="{0492C62C-4ED1-44F8-ABF7-E928C2B8B2E6}" destId="{06ECFA58-9F29-4C79-AE04-23014665CC12}" srcOrd="3" destOrd="0" parTransId="{96DCBBA9-04A1-47B8-9273-27F2D2015A87}" sibTransId="{60C4B1A9-D0F1-42B6-A191-C88B33FCCEEE}"/>
    <dgm:cxn modelId="{6CD0C873-18D7-43D8-8889-DF991438D5D7}" type="presOf" srcId="{0492C62C-4ED1-44F8-ABF7-E928C2B8B2E6}" destId="{62D2A7A0-05CE-4EEA-9DC3-1A04D12772C4}" srcOrd="0" destOrd="0" presId="urn:microsoft.com/office/officeart/2005/8/layout/vProcess5"/>
    <dgm:cxn modelId="{9F7D6F85-B546-4568-9F29-F31D067507C0}" type="presOf" srcId="{E0C5EAC5-8066-4C98-960E-94E11DB55B0E}" destId="{6F218322-24E5-4168-B0E1-6D334C64692A}" srcOrd="0" destOrd="0" presId="urn:microsoft.com/office/officeart/2005/8/layout/vProcess5"/>
    <dgm:cxn modelId="{AE88079B-1B3C-4ABC-A827-8B17EF5A8027}" srcId="{0492C62C-4ED1-44F8-ABF7-E928C2B8B2E6}" destId="{E056FDD2-3FF9-4DBD-843A-DC55314A5247}" srcOrd="2" destOrd="0" parTransId="{C4CC7E73-9A72-4318-B310-24D893B9295A}" sibTransId="{C58EA1C4-FA96-441D-A9F9-4C6503465B6E}"/>
    <dgm:cxn modelId="{D31326B2-343C-4C4D-A906-ECAB5043808B}" type="presOf" srcId="{06ECFA58-9F29-4C79-AE04-23014665CC12}" destId="{E409DB5D-8D7A-41DD-A557-20B754743E8D}" srcOrd="1" destOrd="0" presId="urn:microsoft.com/office/officeart/2005/8/layout/vProcess5"/>
    <dgm:cxn modelId="{B99A40BD-9C29-43F6-A576-57FE7DDBBA5F}" type="presOf" srcId="{E0C5EAC5-8066-4C98-960E-94E11DB55B0E}" destId="{B88FD97F-05E0-4C68-8C98-995F7CDC11C8}" srcOrd="1" destOrd="0" presId="urn:microsoft.com/office/officeart/2005/8/layout/vProcess5"/>
    <dgm:cxn modelId="{0AA9ECBF-0C6D-4F20-A1D0-C71CB40D26EA}" type="presOf" srcId="{2740FA46-95E5-4F03-B428-1DFF416D8B45}" destId="{B9CA1F10-FA32-4B06-B7CD-9BB8F94A7353}" srcOrd="1" destOrd="0" presId="urn:microsoft.com/office/officeart/2005/8/layout/vProcess5"/>
    <dgm:cxn modelId="{21B981CE-86E4-4407-824C-E59D05493FC8}" type="presOf" srcId="{06ECFA58-9F29-4C79-AE04-23014665CC12}" destId="{294FAF97-496F-4759-8211-CDBB4CA2674D}" srcOrd="0" destOrd="0" presId="urn:microsoft.com/office/officeart/2005/8/layout/vProcess5"/>
    <dgm:cxn modelId="{A10D56DD-EE2F-481F-A0C1-946808235083}" type="presOf" srcId="{E056FDD2-3FF9-4DBD-843A-DC55314A5247}" destId="{30DE2666-EE28-44DC-B9C3-F116EF1A1DA5}" srcOrd="1" destOrd="0" presId="urn:microsoft.com/office/officeart/2005/8/layout/vProcess5"/>
    <dgm:cxn modelId="{76C9B4C7-C1D8-4B14-A529-F29FECC219AA}" type="presParOf" srcId="{62D2A7A0-05CE-4EEA-9DC3-1A04D12772C4}" destId="{D1F992E2-C914-42DB-A0C1-C7AC8414CF4B}" srcOrd="0" destOrd="0" presId="urn:microsoft.com/office/officeart/2005/8/layout/vProcess5"/>
    <dgm:cxn modelId="{B338E615-7E4A-421A-B681-BA08BA9AC6EC}" type="presParOf" srcId="{62D2A7A0-05CE-4EEA-9DC3-1A04D12772C4}" destId="{6F218322-24E5-4168-B0E1-6D334C64692A}" srcOrd="1" destOrd="0" presId="urn:microsoft.com/office/officeart/2005/8/layout/vProcess5"/>
    <dgm:cxn modelId="{9B8083AB-AFEA-4C60-8F0C-F38AEA221EF6}" type="presParOf" srcId="{62D2A7A0-05CE-4EEA-9DC3-1A04D12772C4}" destId="{EE1E8F4D-2071-4B9E-9490-5E8D82C6C00D}" srcOrd="2" destOrd="0" presId="urn:microsoft.com/office/officeart/2005/8/layout/vProcess5"/>
    <dgm:cxn modelId="{C26682B6-EB1B-4BE1-9B8E-1DA4D180E82C}" type="presParOf" srcId="{62D2A7A0-05CE-4EEA-9DC3-1A04D12772C4}" destId="{1249DB56-93C5-4F42-983B-3CBFCD522C5A}" srcOrd="3" destOrd="0" presId="urn:microsoft.com/office/officeart/2005/8/layout/vProcess5"/>
    <dgm:cxn modelId="{B6A30082-3EAF-488A-BE19-7248E7171530}" type="presParOf" srcId="{62D2A7A0-05CE-4EEA-9DC3-1A04D12772C4}" destId="{294FAF97-496F-4759-8211-CDBB4CA2674D}" srcOrd="4" destOrd="0" presId="urn:microsoft.com/office/officeart/2005/8/layout/vProcess5"/>
    <dgm:cxn modelId="{6E74295C-92C8-4E7D-863B-0EAA6944BB23}" type="presParOf" srcId="{62D2A7A0-05CE-4EEA-9DC3-1A04D12772C4}" destId="{86D35B26-8B70-44AB-8B08-3609B20D1581}" srcOrd="5" destOrd="0" presId="urn:microsoft.com/office/officeart/2005/8/layout/vProcess5"/>
    <dgm:cxn modelId="{5C46B10F-8CAF-4719-A1D7-B1466D262991}" type="presParOf" srcId="{62D2A7A0-05CE-4EEA-9DC3-1A04D12772C4}" destId="{E8B6BE0B-3E3B-48EA-9514-5479018F31A6}" srcOrd="6" destOrd="0" presId="urn:microsoft.com/office/officeart/2005/8/layout/vProcess5"/>
    <dgm:cxn modelId="{C62EFA3F-7D67-4EAF-9D45-C3B43904043B}" type="presParOf" srcId="{62D2A7A0-05CE-4EEA-9DC3-1A04D12772C4}" destId="{B95EE9E2-656E-4B78-AAB2-17C2930FD8F2}" srcOrd="7" destOrd="0" presId="urn:microsoft.com/office/officeart/2005/8/layout/vProcess5"/>
    <dgm:cxn modelId="{37BC8769-F8C5-40F8-9B9D-A7914C5D4D1C}" type="presParOf" srcId="{62D2A7A0-05CE-4EEA-9DC3-1A04D12772C4}" destId="{B88FD97F-05E0-4C68-8C98-995F7CDC11C8}" srcOrd="8" destOrd="0" presId="urn:microsoft.com/office/officeart/2005/8/layout/vProcess5"/>
    <dgm:cxn modelId="{54723705-58EB-4609-BE79-53B35FEE2993}" type="presParOf" srcId="{62D2A7A0-05CE-4EEA-9DC3-1A04D12772C4}" destId="{B9CA1F10-FA32-4B06-B7CD-9BB8F94A7353}" srcOrd="9" destOrd="0" presId="urn:microsoft.com/office/officeart/2005/8/layout/vProcess5"/>
    <dgm:cxn modelId="{9DDF6A15-C698-4F7E-9369-B886184FB8B6}" type="presParOf" srcId="{62D2A7A0-05CE-4EEA-9DC3-1A04D12772C4}" destId="{30DE2666-EE28-44DC-B9C3-F116EF1A1DA5}" srcOrd="10" destOrd="0" presId="urn:microsoft.com/office/officeart/2005/8/layout/vProcess5"/>
    <dgm:cxn modelId="{901A566C-6A36-4031-B996-0A46D5517EC0}" type="presParOf" srcId="{62D2A7A0-05CE-4EEA-9DC3-1A04D12772C4}" destId="{E409DB5D-8D7A-41DD-A557-20B754743E8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18322-24E5-4168-B0E1-6D334C64692A}">
      <dsp:nvSpPr>
        <dsp:cNvPr id="0" name=""/>
        <dsp:cNvSpPr/>
      </dsp:nvSpPr>
      <dsp:spPr>
        <a:xfrm>
          <a:off x="0" y="0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Impact"/>
            </a:rPr>
            <a:t>Wie </a:t>
          </a:r>
          <a:r>
            <a:rPr lang="en-US" sz="2100" kern="1200" dirty="0" err="1">
              <a:latin typeface="Impact"/>
            </a:rPr>
            <a:t>wird</a:t>
          </a:r>
          <a:r>
            <a:rPr lang="en-US" sz="2100" kern="1200" dirty="0">
              <a:latin typeface="Impact"/>
            </a:rPr>
            <a:t>  Delmenhorst </a:t>
          </a:r>
          <a:r>
            <a:rPr lang="en-US" sz="2100" kern="1200" dirty="0" err="1">
              <a:latin typeface="Impact"/>
            </a:rPr>
            <a:t>zur</a:t>
          </a:r>
          <a:r>
            <a:rPr lang="en-US" sz="2100" kern="1200" dirty="0">
              <a:latin typeface="Impact"/>
            </a:rPr>
            <a:t> </a:t>
          </a:r>
          <a:r>
            <a:rPr lang="en-US" sz="2100" kern="1200" dirty="0" err="1">
              <a:latin typeface="Impact"/>
            </a:rPr>
            <a:t>Fahrradstadt</a:t>
          </a:r>
          <a:r>
            <a:rPr lang="en-US" sz="2100" kern="1200" dirty="0">
              <a:latin typeface="Impact"/>
            </a:rPr>
            <a:t>?</a:t>
          </a:r>
          <a:endParaRPr lang="en-US" sz="2100" kern="1200" dirty="0"/>
        </a:p>
      </dsp:txBody>
      <dsp:txXfrm>
        <a:off x="23773" y="23773"/>
        <a:ext cx="5612256" cy="764123"/>
      </dsp:txXfrm>
    </dsp:sp>
    <dsp:sp modelId="{EE1E8F4D-2071-4B9E-9490-5E8D82C6C00D}">
      <dsp:nvSpPr>
        <dsp:cNvPr id="0" name=""/>
        <dsp:cNvSpPr/>
      </dsp:nvSpPr>
      <dsp:spPr>
        <a:xfrm>
          <a:off x="549123" y="959245"/>
          <a:ext cx="6556696" cy="8116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kern="1200" dirty="0">
              <a:latin typeface="Impact"/>
            </a:rPr>
            <a:t>Mehr Sicherheit für</a:t>
          </a:r>
          <a:r>
            <a:rPr lang="de-DE" sz="2100" kern="1200" dirty="0">
              <a:latin typeface="Impact"/>
            </a:rPr>
            <a:t> Fahrradfahrer</a:t>
          </a:r>
          <a:endParaRPr lang="en-US" sz="2100" kern="1200" dirty="0"/>
        </a:p>
      </dsp:txBody>
      <dsp:txXfrm>
        <a:off x="572896" y="983018"/>
        <a:ext cx="5432442" cy="764123"/>
      </dsp:txXfrm>
    </dsp:sp>
    <dsp:sp modelId="{1249DB56-93C5-4F42-983B-3CBFCD522C5A}">
      <dsp:nvSpPr>
        <dsp:cNvPr id="0" name=""/>
        <dsp:cNvSpPr/>
      </dsp:nvSpPr>
      <dsp:spPr>
        <a:xfrm>
          <a:off x="1090050" y="1918490"/>
          <a:ext cx="6556696" cy="8116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kern="1200" dirty="0">
              <a:latin typeface="Impact"/>
            </a:rPr>
            <a:t>Das Radroutenkonzept im Praxistest </a:t>
          </a:r>
        </a:p>
      </dsp:txBody>
      <dsp:txXfrm>
        <a:off x="1113823" y="1942263"/>
        <a:ext cx="5440638" cy="764123"/>
      </dsp:txXfrm>
    </dsp:sp>
    <dsp:sp modelId="{294FAF97-496F-4759-8211-CDBB4CA2674D}">
      <dsp:nvSpPr>
        <dsp:cNvPr id="0" name=""/>
        <dsp:cNvSpPr/>
      </dsp:nvSpPr>
      <dsp:spPr>
        <a:xfrm>
          <a:off x="1639174" y="2877735"/>
          <a:ext cx="6556696" cy="81166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kern="1200" dirty="0"/>
            <a:t>Verbesserungsvorschläge </a:t>
          </a:r>
          <a:r>
            <a:rPr lang="de-DE" sz="2100" b="0" kern="1200" dirty="0">
              <a:latin typeface="Impact"/>
            </a:rPr>
            <a:t>für Fahrradwege</a:t>
          </a:r>
          <a:r>
            <a:rPr lang="de-DE" sz="2100" kern="1200" dirty="0">
              <a:latin typeface="Impact"/>
            </a:rPr>
            <a:t> und Stellplätze</a:t>
          </a:r>
          <a:endParaRPr lang="en-US" sz="2100" kern="1200" dirty="0"/>
        </a:p>
      </dsp:txBody>
      <dsp:txXfrm>
        <a:off x="1662947" y="2901508"/>
        <a:ext cx="5432442" cy="764123"/>
      </dsp:txXfrm>
    </dsp:sp>
    <dsp:sp modelId="{86D35B26-8B70-44AB-8B08-3609B20D1581}">
      <dsp:nvSpPr>
        <dsp:cNvPr id="0" name=""/>
        <dsp:cNvSpPr/>
      </dsp:nvSpPr>
      <dsp:spPr>
        <a:xfrm>
          <a:off x="6029111" y="621664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147817" y="621664"/>
        <a:ext cx="290172" cy="397007"/>
      </dsp:txXfrm>
    </dsp:sp>
    <dsp:sp modelId="{E8B6BE0B-3E3B-48EA-9514-5479018F31A6}">
      <dsp:nvSpPr>
        <dsp:cNvPr id="0" name=""/>
        <dsp:cNvSpPr/>
      </dsp:nvSpPr>
      <dsp:spPr>
        <a:xfrm>
          <a:off x="6578235" y="1580910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696941" y="1580910"/>
        <a:ext cx="290172" cy="397007"/>
      </dsp:txXfrm>
    </dsp:sp>
    <dsp:sp modelId="{B95EE9E2-656E-4B78-AAB2-17C2930FD8F2}">
      <dsp:nvSpPr>
        <dsp:cNvPr id="0" name=""/>
        <dsp:cNvSpPr/>
      </dsp:nvSpPr>
      <dsp:spPr>
        <a:xfrm>
          <a:off x="7119162" y="2540155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7237868" y="2540155"/>
        <a:ext cx="290172" cy="397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67777D4-18F2-4EE4-BBC3-8A4C5010DAA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315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9F62DCBC-782F-43DE-B454-EC6625519B3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410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F000CC-FE5C-4CCD-B274-F3508A4E2512}" type="slidenum">
              <a:rPr lang="de-DE"/>
              <a:pPr/>
              <a:t>1</a:t>
            </a:fld>
            <a:endParaRPr lang="de-DE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187700"/>
            <a:ext cx="6172200" cy="8509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1850" y="4452938"/>
            <a:ext cx="6248400" cy="5334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15EB35-925B-47C0-9F5E-7873DC94A539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2F5F1-8686-4DC0-8254-5485BE9664E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19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000250" cy="6400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5848350" cy="640080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2383A-0208-4EB2-AD17-C83C6889F6B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993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D3214-B25D-45CF-AB0F-0197EF0CF99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35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BD414-C313-404E-AC52-E77BB77C1FB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59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90600"/>
            <a:ext cx="3924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990600"/>
            <a:ext cx="3924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6AE56-451F-44ED-96D1-08BE795024D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61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D708A-08F2-4B6C-A027-3E740A694DE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25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F80DB-3455-459D-ABBB-088EBAA6F71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36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DE538-A2C3-43F3-8B66-C8425FFE1CF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00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ACE6F-CDD4-497F-BE51-73CE1B385D5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297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050B3-DB18-41FB-8DC2-879BA292A72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3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90600"/>
            <a:ext cx="8001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C40F62-8289-4BFE-836B-3C4CD913220A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0dlaPtjQ3Y&#160;" TargetMode="External"/><Relationship Id="rId2" Type="http://schemas.openxmlformats.org/officeDocument/2006/relationships/hyperlink" Target="https://youtu.be/S-M4wiIUHe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BkEUG2pOWc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>
                <a:solidFill>
                  <a:schemeClr val="accent4"/>
                </a:solidFill>
              </a:rPr>
              <a:t>Projekt </a:t>
            </a:r>
            <a:r>
              <a:rPr lang="en-US" sz="7200" err="1">
                <a:solidFill>
                  <a:schemeClr val="accent4"/>
                </a:solidFill>
              </a:rPr>
              <a:t>Radeln</a:t>
            </a:r>
            <a:endParaRPr lang="en-US" sz="72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4"/>
                </a:solidFill>
              </a:rPr>
              <a:t>Verbesserungsvorschläge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dirty="0"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804BFAE-3785-104E-8D27-875FEAB92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08" y="2210602"/>
            <a:ext cx="1137680" cy="27087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220BE47-0236-F241-AC98-75A448292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506" y="2210602"/>
            <a:ext cx="1152045" cy="27087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C18FEC4-868A-EC4E-883C-9815D873E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215" y="2220900"/>
            <a:ext cx="1152045" cy="27210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D95CDCA-64A5-284D-B6AA-266AA23E6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569" y="2220900"/>
            <a:ext cx="1167193" cy="269846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1DAD98-B1FA-7E47-94C6-BA74CD47F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087" y="1211001"/>
            <a:ext cx="7493626" cy="102087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696947A-8C06-C54A-BF6A-C7387B1DD767}"/>
              </a:ext>
            </a:extLst>
          </p:cNvPr>
          <p:cNvSpPr txBox="1"/>
          <p:nvPr/>
        </p:nvSpPr>
        <p:spPr>
          <a:xfrm>
            <a:off x="1168087" y="4972818"/>
            <a:ext cx="1842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a typeface="+mn-lt"/>
                <a:cs typeface="+mn-lt"/>
              </a:rPr>
              <a:t>Viel Stress durch Teilung mit Autoverkehr</a:t>
            </a:r>
            <a:endParaRPr lang="de-DE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17AA78D-D951-F041-8BB9-B0D4F74A5355}"/>
              </a:ext>
            </a:extLst>
          </p:cNvPr>
          <p:cNvSpPr txBox="1"/>
          <p:nvPr/>
        </p:nvSpPr>
        <p:spPr>
          <a:xfrm>
            <a:off x="3101218" y="4999672"/>
            <a:ext cx="19669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a typeface="+mn-lt"/>
                <a:cs typeface="+mn-lt"/>
              </a:rPr>
              <a:t>leicht stressiges fahren für die meisten Teilnehmer</a:t>
            </a:r>
            <a:endParaRPr lang="de-DE" dirty="0"/>
          </a:p>
          <a:p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4DBD55B-3CF3-2E4D-A247-5CDB2A521C95}"/>
              </a:ext>
            </a:extLst>
          </p:cNvPr>
          <p:cNvSpPr txBox="1"/>
          <p:nvPr/>
        </p:nvSpPr>
        <p:spPr>
          <a:xfrm>
            <a:off x="5068159" y="5111317"/>
            <a:ext cx="1605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a typeface="+mn-lt"/>
                <a:cs typeface="+mn-lt"/>
              </a:rPr>
              <a:t>geringer Stressfaktor </a:t>
            </a:r>
            <a:endParaRPr lang="de-DE" dirty="0"/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A6ED5F-0280-254B-BBE9-B1C719533896}"/>
              </a:ext>
            </a:extLst>
          </p:cNvPr>
          <p:cNvSpPr txBox="1"/>
          <p:nvPr/>
        </p:nvSpPr>
        <p:spPr>
          <a:xfrm>
            <a:off x="6886884" y="5111317"/>
            <a:ext cx="1665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a typeface="+mn-lt"/>
                <a:cs typeface="+mn-lt"/>
              </a:rPr>
              <a:t>stressfrei für alle nutzbar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47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27C9-B1FA-4480-B4B1-22BA9612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Verbesserungen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A6ED2-0860-47AD-9CAD-BF9CC8F65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90600"/>
            <a:ext cx="3404330" cy="5484207"/>
          </a:xfrm>
        </p:spPr>
        <p:txBody>
          <a:bodyPr/>
          <a:lstStyle/>
          <a:p>
            <a:r>
              <a:rPr lang="de-DE" sz="2400" b="0" dirty="0">
                <a:cs typeface="Arial"/>
              </a:rPr>
              <a:t>Versetzen von Barrieren </a:t>
            </a:r>
            <a:endParaRPr lang="en-US" sz="2400" b="0" dirty="0">
              <a:ea typeface="+mn-lt"/>
              <a:cs typeface="+mn-lt"/>
            </a:endParaRPr>
          </a:p>
          <a:p>
            <a:endParaRPr lang="de-DE" sz="2400" b="0">
              <a:ea typeface="+mn-lt"/>
              <a:cs typeface="+mn-lt"/>
            </a:endParaRPr>
          </a:p>
          <a:p>
            <a:endParaRPr lang="de-DE" sz="2400" b="0">
              <a:cs typeface="Arial"/>
            </a:endParaRPr>
          </a:p>
          <a:p>
            <a:endParaRPr lang="de-DE" sz="2400" b="0">
              <a:cs typeface="Arial"/>
            </a:endParaRPr>
          </a:p>
          <a:p>
            <a:endParaRPr lang="de-DE" sz="2400" b="0">
              <a:cs typeface="Arial"/>
            </a:endParaRPr>
          </a:p>
          <a:p>
            <a:endParaRPr lang="de-DE" sz="2400" b="0" dirty="0">
              <a:cs typeface="Arial"/>
            </a:endParaRPr>
          </a:p>
          <a:p>
            <a:endParaRPr lang="de-DE" sz="2400" b="0">
              <a:cs typeface="Arial"/>
            </a:endParaRPr>
          </a:p>
          <a:p>
            <a:r>
              <a:rPr lang="de-DE" sz="2400" b="0" dirty="0">
                <a:cs typeface="Arial"/>
              </a:rPr>
              <a:t>Spiegel an Kreuzungen für bessere Einsicht an schwer einsehbaren Stellen</a:t>
            </a:r>
            <a:endParaRPr lang="en-US" sz="2400" b="0" dirty="0">
              <a:ea typeface="+mn-lt"/>
              <a:cs typeface="+mn-lt"/>
            </a:endParaRPr>
          </a:p>
          <a:p>
            <a:endParaRPr lang="de-DE" sz="2400" b="0">
              <a:ea typeface="+mn-lt"/>
              <a:cs typeface="+mn-lt"/>
            </a:endParaRPr>
          </a:p>
          <a:p>
            <a:endParaRPr lang="de-DE" sz="2400" b="0">
              <a:cs typeface="Arial"/>
            </a:endParaRPr>
          </a:p>
          <a:p>
            <a:pPr marL="0" indent="0">
              <a:buNone/>
            </a:pPr>
            <a:endParaRPr lang="de-DE" sz="2400" b="0">
              <a:ea typeface="+mn-lt"/>
              <a:cs typeface="+mn-lt"/>
            </a:endParaRPr>
          </a:p>
          <a:p>
            <a:endParaRPr lang="en-US" sz="2400"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2911C9F-9520-4E74-9AE7-61E97989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442" y="1067529"/>
            <a:ext cx="3541350" cy="24691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653CAEF-1E6B-439A-8725-F60164C3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980" y="3846270"/>
            <a:ext cx="3582791" cy="2401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8A7432-4EC9-4F05-8E44-EE3465128736}"/>
              </a:ext>
            </a:extLst>
          </p:cNvPr>
          <p:cNvSpPr txBox="1"/>
          <p:nvPr/>
        </p:nvSpPr>
        <p:spPr>
          <a:xfrm>
            <a:off x="6622716" y="6970294"/>
            <a:ext cx="1847516" cy="2490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5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08CAD6-FCBD-44A3-8831-885C5B7E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Verbesserungen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4D8D53-B1E4-4C28-8905-ABAAECF03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82657"/>
            <a:ext cx="3058964" cy="4818143"/>
          </a:xfrm>
        </p:spPr>
        <p:txBody>
          <a:bodyPr/>
          <a:lstStyle/>
          <a:p>
            <a:r>
              <a:rPr lang="de-DE" sz="2000" b="0" dirty="0">
                <a:ea typeface="+mn-lt"/>
                <a:cs typeface="+mn-lt"/>
              </a:rPr>
              <a:t>Deutlichere Markierungen für Radwege</a:t>
            </a:r>
          </a:p>
          <a:p>
            <a:endParaRPr lang="de-DE" sz="2000" b="0" dirty="0">
              <a:ea typeface="+mn-lt"/>
              <a:cs typeface="+mn-lt"/>
            </a:endParaRPr>
          </a:p>
          <a:p>
            <a:endParaRPr lang="de-DE" sz="2000" b="0" dirty="0">
              <a:ea typeface="+mn-lt"/>
              <a:cs typeface="+mn-lt"/>
            </a:endParaRPr>
          </a:p>
          <a:p>
            <a:r>
              <a:rPr lang="de-DE" sz="2000" b="0" dirty="0">
                <a:ea typeface="+mn-lt"/>
                <a:cs typeface="+mn-lt"/>
              </a:rPr>
              <a:t>Mehr </a:t>
            </a:r>
            <a:r>
              <a:rPr lang="de-DE" sz="2000" b="0" dirty="0" err="1">
                <a:ea typeface="+mn-lt"/>
                <a:cs typeface="+mn-lt"/>
              </a:rPr>
              <a:t>Fahrradstrassen</a:t>
            </a:r>
            <a:endParaRPr lang="de-DE" sz="2000" b="0" dirty="0">
              <a:ea typeface="+mn-lt"/>
              <a:cs typeface="+mn-lt"/>
            </a:endParaRPr>
          </a:p>
          <a:p>
            <a:pPr marL="0" indent="0">
              <a:buNone/>
            </a:pPr>
            <a:endParaRPr lang="de-DE" sz="2000" b="0">
              <a:ea typeface="+mn-lt"/>
              <a:cs typeface="+mn-lt"/>
            </a:endParaRPr>
          </a:p>
          <a:p>
            <a:endParaRPr lang="de-DE" sz="2000" b="0">
              <a:ea typeface="+mn-lt"/>
              <a:cs typeface="+mn-lt"/>
            </a:endParaRPr>
          </a:p>
          <a:p>
            <a:endParaRPr lang="de-DE" sz="2000" b="0">
              <a:ea typeface="+mn-lt"/>
              <a:cs typeface="+mn-lt"/>
            </a:endParaRPr>
          </a:p>
          <a:p>
            <a:endParaRPr lang="de-DE" sz="2000" b="0">
              <a:ea typeface="+mn-lt"/>
              <a:cs typeface="+mn-lt"/>
            </a:endParaRPr>
          </a:p>
          <a:p>
            <a:r>
              <a:rPr lang="de-DE" sz="2000" b="0" dirty="0">
                <a:ea typeface="+mn-lt"/>
                <a:cs typeface="+mn-lt"/>
              </a:rPr>
              <a:t>Angleichen der </a:t>
            </a:r>
            <a:br>
              <a:rPr lang="de-DE" sz="2000" b="0" dirty="0">
                <a:ea typeface="+mn-lt"/>
                <a:cs typeface="+mn-lt"/>
              </a:rPr>
            </a:br>
            <a:r>
              <a:rPr lang="de-DE" sz="2000" b="0" dirty="0">
                <a:ea typeface="+mn-lt"/>
                <a:cs typeface="+mn-lt"/>
              </a:rPr>
              <a:t>Höhe der  Bordsteinkanten</a:t>
            </a:r>
            <a:endParaRPr lang="de-DE" sz="4000" dirty="0">
              <a:cs typeface="Arial"/>
            </a:endParaRPr>
          </a:p>
          <a:p>
            <a:endParaRPr lang="de-DE" sz="4000" b="0">
              <a:ea typeface="+mn-lt"/>
              <a:cs typeface="+mn-lt"/>
            </a:endParaRPr>
          </a:p>
          <a:p>
            <a:endParaRPr lang="en-US" sz="4000" b="0">
              <a:cs typeface="Arial"/>
            </a:endParaRPr>
          </a:p>
          <a:p>
            <a:endParaRPr lang="de-DE" sz="4000">
              <a:cs typeface="Arial"/>
            </a:endParaRPr>
          </a:p>
        </p:txBody>
      </p:sp>
      <p:pic>
        <p:nvPicPr>
          <p:cNvPr id="5" name="Grafik 5" descr="Ein Bild, das Text, draußen, Straße, Schild enthält.&#10;&#10;Beschreibung automatisch generiert.">
            <a:extLst>
              <a:ext uri="{FF2B5EF4-FFF2-40B4-BE49-F238E27FC236}">
                <a16:creationId xmlns:a16="http://schemas.microsoft.com/office/drawing/2014/main" id="{B123816C-0FBE-4B7F-ACE6-30AF79CB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119" y="846363"/>
            <a:ext cx="1594540" cy="1960727"/>
          </a:xfrm>
          <a:prstGeom prst="rect">
            <a:avLst/>
          </a:prstGeom>
        </p:spPr>
      </p:pic>
      <p:pic>
        <p:nvPicPr>
          <p:cNvPr id="6" name="Grafik 6" descr="Ein Bild, das draußen, Boden, Laufsteg, Bordstein enthält.&#10;&#10;Beschreibung automatisch generiert.">
            <a:extLst>
              <a:ext uri="{FF2B5EF4-FFF2-40B4-BE49-F238E27FC236}">
                <a16:creationId xmlns:a16="http://schemas.microsoft.com/office/drawing/2014/main" id="{FF5DF6BD-C914-4464-A460-839AAFF05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217" y="4485338"/>
            <a:ext cx="3001419" cy="2011072"/>
          </a:xfrm>
          <a:prstGeom prst="rect">
            <a:avLst/>
          </a:prstGeom>
        </p:spPr>
      </p:pic>
      <p:pic>
        <p:nvPicPr>
          <p:cNvPr id="4" name="Grafik 4" descr="Ein Bild, das Text, Baum, draußen, Schild enthält.&#10;&#10;Beschreibung automatisch generiert.">
            <a:extLst>
              <a:ext uri="{FF2B5EF4-FFF2-40B4-BE49-F238E27FC236}">
                <a16:creationId xmlns:a16="http://schemas.microsoft.com/office/drawing/2014/main" id="{A67AD88E-9C3C-4C27-AA49-D37772992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712" y="2265773"/>
            <a:ext cx="2371302" cy="259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8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6B3F8-C899-471B-8B75-B4F6B6EC5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686" y="4694647"/>
            <a:ext cx="7051188" cy="1173700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  <a:cs typeface="Calibri Light"/>
              </a:rPr>
              <a:t>  </a:t>
            </a:r>
            <a:r>
              <a:rPr lang="en-US" err="1">
                <a:solidFill>
                  <a:schemeClr val="bg1"/>
                </a:solidFill>
                <a:cs typeface="Calibri Light"/>
              </a:rPr>
              <a:t>Fahrradstellplätze</a:t>
            </a:r>
            <a:r>
              <a:rPr lang="en-US" sz="2500">
                <a:solidFill>
                  <a:schemeClr val="bg1"/>
                </a:solidFill>
                <a:cs typeface="Calibri Light"/>
              </a:rPr>
              <a:t> </a:t>
            </a:r>
            <a:r>
              <a:rPr lang="en-US">
                <a:solidFill>
                  <a:schemeClr val="bg1"/>
                </a:solidFill>
                <a:cs typeface="Calibri Light"/>
              </a:rPr>
              <a:t>an der BBS1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ABAE9B0-E0C5-4CB4-B7E8-94A806273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89" r="22382" b="-2"/>
          <a:stretch/>
        </p:blipFill>
        <p:spPr>
          <a:xfrm>
            <a:off x="20" y="10"/>
            <a:ext cx="3000355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E901DED6-F292-4F50-8A5C-9288F46B8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" r="1273" b="-2"/>
          <a:stretch/>
        </p:blipFill>
        <p:spPr>
          <a:xfrm>
            <a:off x="3143251" y="10"/>
            <a:ext cx="2857499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CC3CD566-52AF-40DF-B17B-0B8EE76A23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06" r="16253" b="-3"/>
          <a:stretch/>
        </p:blipFill>
        <p:spPr>
          <a:xfrm>
            <a:off x="6143625" y="-1"/>
            <a:ext cx="3000375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40" name="Group 30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32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542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11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EBEB2-B8B5-4881-852A-F5173931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474080"/>
            <a:ext cx="818223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kern="1200">
                <a:solidFill>
                  <a:schemeClr val="tx1"/>
                </a:solidFill>
              </a:rPr>
              <a:t>Fahrradstellplätze am Bahnhof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B76D73D-9C16-4451-976A-7A09742B8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26314" y="329184"/>
            <a:ext cx="2818638" cy="375818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D77B71C-D2D3-4865-9321-F233FDF41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18" b="35504"/>
          <a:stretch/>
        </p:blipFill>
        <p:spPr>
          <a:xfrm>
            <a:off x="3168396" y="1509667"/>
            <a:ext cx="2818638" cy="159456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D6E5C9A-30BA-4B36-A7C4-3E4FF3A16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4568"/>
          <a:stretch/>
        </p:blipFill>
        <p:spPr>
          <a:xfrm>
            <a:off x="6110478" y="602946"/>
            <a:ext cx="2818638" cy="3210660"/>
          </a:xfrm>
          <a:prstGeom prst="rect">
            <a:avLst/>
          </a:prstGeom>
        </p:spPr>
      </p:pic>
      <p:sp>
        <p:nvSpPr>
          <p:cNvPr id="68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2032" y="563476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  <a:gd name="connsiteX0" fmla="*/ 0 w 4057650"/>
              <a:gd name="connsiteY0" fmla="*/ 0 h 18288"/>
              <a:gd name="connsiteX1" fmla="*/ 635698 w 4057650"/>
              <a:gd name="connsiteY1" fmla="*/ 0 h 18288"/>
              <a:gd name="connsiteX2" fmla="*/ 1190244 w 4057650"/>
              <a:gd name="connsiteY2" fmla="*/ 0 h 18288"/>
              <a:gd name="connsiteX3" fmla="*/ 1947672 w 4057650"/>
              <a:gd name="connsiteY3" fmla="*/ 0 h 18288"/>
              <a:gd name="connsiteX4" fmla="*/ 2583370 w 4057650"/>
              <a:gd name="connsiteY4" fmla="*/ 0 h 18288"/>
              <a:gd name="connsiteX5" fmla="*/ 3219069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150555 w 4057650"/>
              <a:gd name="connsiteY10" fmla="*/ 18288 h 18288"/>
              <a:gd name="connsiteX11" fmla="*/ 1474280 w 4057650"/>
              <a:gd name="connsiteY11" fmla="*/ 18288 h 18288"/>
              <a:gd name="connsiteX12" fmla="*/ 838581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67148" y="-8908"/>
                  <a:pt x="517612" y="4501"/>
                  <a:pt x="757428" y="0"/>
                </a:cubicBezTo>
                <a:cubicBezTo>
                  <a:pt x="1032602" y="-7253"/>
                  <a:pt x="1110097" y="-4084"/>
                  <a:pt x="1474279" y="0"/>
                </a:cubicBezTo>
                <a:cubicBezTo>
                  <a:pt x="1838373" y="-7421"/>
                  <a:pt x="1905070" y="-3632"/>
                  <a:pt x="2191131" y="0"/>
                </a:cubicBezTo>
                <a:cubicBezTo>
                  <a:pt x="2479083" y="8044"/>
                  <a:pt x="2590278" y="-15025"/>
                  <a:pt x="2745676" y="0"/>
                </a:cubicBezTo>
                <a:cubicBezTo>
                  <a:pt x="2939709" y="9877"/>
                  <a:pt x="3136017" y="-24028"/>
                  <a:pt x="3340798" y="0"/>
                </a:cubicBezTo>
                <a:cubicBezTo>
                  <a:pt x="3577524" y="19058"/>
                  <a:pt x="3755433" y="-7221"/>
                  <a:pt x="4057650" y="0"/>
                </a:cubicBezTo>
                <a:cubicBezTo>
                  <a:pt x="4057420" y="8026"/>
                  <a:pt x="4058238" y="15039"/>
                  <a:pt x="4057650" y="18288"/>
                </a:cubicBezTo>
                <a:cubicBezTo>
                  <a:pt x="3746991" y="51472"/>
                  <a:pt x="3642040" y="-9140"/>
                  <a:pt x="3381375" y="18288"/>
                </a:cubicBezTo>
                <a:cubicBezTo>
                  <a:pt x="3142532" y="69343"/>
                  <a:pt x="2955382" y="-2590"/>
                  <a:pt x="2826830" y="18288"/>
                </a:cubicBezTo>
                <a:cubicBezTo>
                  <a:pt x="2734164" y="30636"/>
                  <a:pt x="2422331" y="17559"/>
                  <a:pt x="2272284" y="18288"/>
                </a:cubicBezTo>
                <a:cubicBezTo>
                  <a:pt x="2111408" y="24730"/>
                  <a:pt x="1888168" y="26061"/>
                  <a:pt x="1555432" y="18288"/>
                </a:cubicBezTo>
                <a:cubicBezTo>
                  <a:pt x="1389125" y="7689"/>
                  <a:pt x="1177551" y="44302"/>
                  <a:pt x="960310" y="18288"/>
                </a:cubicBezTo>
                <a:cubicBezTo>
                  <a:pt x="875922" y="-35328"/>
                  <a:pt x="323458" y="14834"/>
                  <a:pt x="0" y="18288"/>
                </a:cubicBezTo>
                <a:cubicBezTo>
                  <a:pt x="732" y="12147"/>
                  <a:pt x="1474" y="5759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2151" y="36334"/>
                  <a:pt x="500401" y="29139"/>
                  <a:pt x="635698" y="0"/>
                </a:cubicBezTo>
                <a:cubicBezTo>
                  <a:pt x="783144" y="-32004"/>
                  <a:pt x="950843" y="-4485"/>
                  <a:pt x="1190244" y="0"/>
                </a:cubicBezTo>
                <a:cubicBezTo>
                  <a:pt x="1493739" y="37672"/>
                  <a:pt x="1683931" y="-5135"/>
                  <a:pt x="1947672" y="0"/>
                </a:cubicBezTo>
                <a:cubicBezTo>
                  <a:pt x="2231467" y="29157"/>
                  <a:pt x="2283780" y="-18583"/>
                  <a:pt x="2583370" y="0"/>
                </a:cubicBezTo>
                <a:cubicBezTo>
                  <a:pt x="2879743" y="13186"/>
                  <a:pt x="3001896" y="40538"/>
                  <a:pt x="3219069" y="0"/>
                </a:cubicBezTo>
                <a:cubicBezTo>
                  <a:pt x="3480307" y="-5034"/>
                  <a:pt x="3756341" y="17550"/>
                  <a:pt x="4057650" y="0"/>
                </a:cubicBezTo>
                <a:cubicBezTo>
                  <a:pt x="4056338" y="6441"/>
                  <a:pt x="4057679" y="13855"/>
                  <a:pt x="4057650" y="18288"/>
                </a:cubicBezTo>
                <a:cubicBezTo>
                  <a:pt x="3866391" y="15329"/>
                  <a:pt x="3683092" y="27213"/>
                  <a:pt x="3381375" y="18288"/>
                </a:cubicBezTo>
                <a:cubicBezTo>
                  <a:pt x="3077442" y="-31539"/>
                  <a:pt x="2959293" y="-5332"/>
                  <a:pt x="2826830" y="18288"/>
                </a:cubicBezTo>
                <a:cubicBezTo>
                  <a:pt x="2745586" y="53568"/>
                  <a:pt x="2366651" y="59392"/>
                  <a:pt x="2150555" y="18288"/>
                </a:cubicBezTo>
                <a:cubicBezTo>
                  <a:pt x="1889766" y="-17354"/>
                  <a:pt x="1744011" y="-22688"/>
                  <a:pt x="1474280" y="18288"/>
                </a:cubicBezTo>
                <a:cubicBezTo>
                  <a:pt x="1211536" y="22995"/>
                  <a:pt x="970196" y="35522"/>
                  <a:pt x="838581" y="18288"/>
                </a:cubicBezTo>
                <a:cubicBezTo>
                  <a:pt x="683899" y="-4450"/>
                  <a:pt x="224248" y="-42444"/>
                  <a:pt x="0" y="18288"/>
                </a:cubicBezTo>
                <a:cubicBezTo>
                  <a:pt x="821" y="10074"/>
                  <a:pt x="-92" y="8278"/>
                  <a:pt x="0" y="0"/>
                </a:cubicBezTo>
                <a:close/>
              </a:path>
              <a:path w="4057650" h="18288" fill="none" stroke="0" extrusionOk="0">
                <a:moveTo>
                  <a:pt x="0" y="0"/>
                </a:moveTo>
                <a:cubicBezTo>
                  <a:pt x="358409" y="-4652"/>
                  <a:pt x="486702" y="12101"/>
                  <a:pt x="757428" y="0"/>
                </a:cubicBezTo>
                <a:cubicBezTo>
                  <a:pt x="1022678" y="-8760"/>
                  <a:pt x="1108573" y="-4098"/>
                  <a:pt x="1474279" y="0"/>
                </a:cubicBezTo>
                <a:cubicBezTo>
                  <a:pt x="1819257" y="16644"/>
                  <a:pt x="1919656" y="-4532"/>
                  <a:pt x="2191131" y="0"/>
                </a:cubicBezTo>
                <a:cubicBezTo>
                  <a:pt x="2458468" y="10266"/>
                  <a:pt x="2618941" y="-8527"/>
                  <a:pt x="2745676" y="0"/>
                </a:cubicBezTo>
                <a:cubicBezTo>
                  <a:pt x="2931643" y="26136"/>
                  <a:pt x="3158142" y="-56944"/>
                  <a:pt x="3340798" y="0"/>
                </a:cubicBezTo>
                <a:cubicBezTo>
                  <a:pt x="3532039" y="10299"/>
                  <a:pt x="3748090" y="-3814"/>
                  <a:pt x="4057650" y="0"/>
                </a:cubicBezTo>
                <a:cubicBezTo>
                  <a:pt x="4057078" y="8167"/>
                  <a:pt x="4057287" y="15177"/>
                  <a:pt x="4057650" y="18288"/>
                </a:cubicBezTo>
                <a:cubicBezTo>
                  <a:pt x="3759943" y="49384"/>
                  <a:pt x="3655385" y="-7741"/>
                  <a:pt x="3381375" y="18288"/>
                </a:cubicBezTo>
                <a:cubicBezTo>
                  <a:pt x="3117080" y="48239"/>
                  <a:pt x="2965830" y="15751"/>
                  <a:pt x="2826830" y="18288"/>
                </a:cubicBezTo>
                <a:cubicBezTo>
                  <a:pt x="2719180" y="54573"/>
                  <a:pt x="2405341" y="28209"/>
                  <a:pt x="2272284" y="18288"/>
                </a:cubicBezTo>
                <a:cubicBezTo>
                  <a:pt x="2146521" y="42397"/>
                  <a:pt x="1920511" y="48303"/>
                  <a:pt x="1555432" y="18288"/>
                </a:cubicBezTo>
                <a:cubicBezTo>
                  <a:pt x="1341297" y="-10360"/>
                  <a:pt x="1185337" y="10858"/>
                  <a:pt x="960310" y="18288"/>
                </a:cubicBezTo>
                <a:cubicBezTo>
                  <a:pt x="797841" y="-27072"/>
                  <a:pt x="348704" y="-79830"/>
                  <a:pt x="0" y="18288"/>
                </a:cubicBezTo>
                <a:cubicBezTo>
                  <a:pt x="82" y="11116"/>
                  <a:pt x="515" y="669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57650"/>
                      <a:gd name="connsiteY0" fmla="*/ 0 h 18288"/>
                      <a:gd name="connsiteX1" fmla="*/ 757428 w 4057650"/>
                      <a:gd name="connsiteY1" fmla="*/ 0 h 18288"/>
                      <a:gd name="connsiteX2" fmla="*/ 1474279 w 4057650"/>
                      <a:gd name="connsiteY2" fmla="*/ 0 h 18288"/>
                      <a:gd name="connsiteX3" fmla="*/ 2191131 w 4057650"/>
                      <a:gd name="connsiteY3" fmla="*/ 0 h 18288"/>
                      <a:gd name="connsiteX4" fmla="*/ 2745676 w 4057650"/>
                      <a:gd name="connsiteY4" fmla="*/ 0 h 18288"/>
                      <a:gd name="connsiteX5" fmla="*/ 3340798 w 4057650"/>
                      <a:gd name="connsiteY5" fmla="*/ 0 h 18288"/>
                      <a:gd name="connsiteX6" fmla="*/ 4057650 w 4057650"/>
                      <a:gd name="connsiteY6" fmla="*/ 0 h 18288"/>
                      <a:gd name="connsiteX7" fmla="*/ 4057650 w 4057650"/>
                      <a:gd name="connsiteY7" fmla="*/ 18288 h 18288"/>
                      <a:gd name="connsiteX8" fmla="*/ 3381375 w 4057650"/>
                      <a:gd name="connsiteY8" fmla="*/ 18288 h 18288"/>
                      <a:gd name="connsiteX9" fmla="*/ 2826830 w 4057650"/>
                      <a:gd name="connsiteY9" fmla="*/ 18288 h 18288"/>
                      <a:gd name="connsiteX10" fmla="*/ 2272284 w 4057650"/>
                      <a:gd name="connsiteY10" fmla="*/ 18288 h 18288"/>
                      <a:gd name="connsiteX11" fmla="*/ 1555432 w 4057650"/>
                      <a:gd name="connsiteY11" fmla="*/ 18288 h 18288"/>
                      <a:gd name="connsiteX12" fmla="*/ 960310 w 4057650"/>
                      <a:gd name="connsiteY12" fmla="*/ 18288 h 18288"/>
                      <a:gd name="connsiteX13" fmla="*/ 0 w 4057650"/>
                      <a:gd name="connsiteY13" fmla="*/ 18288 h 18288"/>
                      <a:gd name="connsiteX14" fmla="*/ 0 w 4057650"/>
                      <a:gd name="connsiteY14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57650" h="18288" fill="none" extrusionOk="0">
                        <a:moveTo>
                          <a:pt x="0" y="0"/>
                        </a:moveTo>
                        <a:cubicBezTo>
                          <a:pt x="371182" y="3227"/>
                          <a:pt x="494372" y="9222"/>
                          <a:pt x="757428" y="0"/>
                        </a:cubicBezTo>
                        <a:cubicBezTo>
                          <a:pt x="1020484" y="-9222"/>
                          <a:pt x="1116719" y="-4357"/>
                          <a:pt x="1474279" y="0"/>
                        </a:cubicBezTo>
                        <a:cubicBezTo>
                          <a:pt x="1831839" y="4357"/>
                          <a:pt x="1920973" y="-11809"/>
                          <a:pt x="2191131" y="0"/>
                        </a:cubicBezTo>
                        <a:cubicBezTo>
                          <a:pt x="2461289" y="11809"/>
                          <a:pt x="2589480" y="-22604"/>
                          <a:pt x="2745676" y="0"/>
                        </a:cubicBezTo>
                        <a:cubicBezTo>
                          <a:pt x="2901872" y="22604"/>
                          <a:pt x="3136452" y="-12306"/>
                          <a:pt x="3340798" y="0"/>
                        </a:cubicBezTo>
                        <a:cubicBezTo>
                          <a:pt x="3545144" y="12306"/>
                          <a:pt x="3766934" y="-21556"/>
                          <a:pt x="4057650" y="0"/>
                        </a:cubicBezTo>
                        <a:cubicBezTo>
                          <a:pt x="4057150" y="8855"/>
                          <a:pt x="4057759" y="14521"/>
                          <a:pt x="4057650" y="18288"/>
                        </a:cubicBezTo>
                        <a:cubicBezTo>
                          <a:pt x="3743404" y="40125"/>
                          <a:pt x="3625516" y="-14923"/>
                          <a:pt x="3381375" y="18288"/>
                        </a:cubicBezTo>
                        <a:cubicBezTo>
                          <a:pt x="3137235" y="51499"/>
                          <a:pt x="2946571" y="1"/>
                          <a:pt x="2826830" y="18288"/>
                        </a:cubicBezTo>
                        <a:cubicBezTo>
                          <a:pt x="2707090" y="36575"/>
                          <a:pt x="2402756" y="1432"/>
                          <a:pt x="2272284" y="18288"/>
                        </a:cubicBezTo>
                        <a:cubicBezTo>
                          <a:pt x="2141812" y="35144"/>
                          <a:pt x="1895935" y="18199"/>
                          <a:pt x="1555432" y="18288"/>
                        </a:cubicBezTo>
                        <a:cubicBezTo>
                          <a:pt x="1214929" y="18377"/>
                          <a:pt x="1103072" y="14503"/>
                          <a:pt x="960310" y="18288"/>
                        </a:cubicBezTo>
                        <a:cubicBezTo>
                          <a:pt x="817548" y="22073"/>
                          <a:pt x="402272" y="-29359"/>
                          <a:pt x="0" y="18288"/>
                        </a:cubicBezTo>
                        <a:cubicBezTo>
                          <a:pt x="683" y="12014"/>
                          <a:pt x="724" y="5908"/>
                          <a:pt x="0" y="0"/>
                        </a:cubicBezTo>
                        <a:close/>
                      </a:path>
                      <a:path w="4057650" h="18288" stroke="0" extrusionOk="0">
                        <a:moveTo>
                          <a:pt x="0" y="0"/>
                        </a:moveTo>
                        <a:cubicBezTo>
                          <a:pt x="248348" y="13145"/>
                          <a:pt x="486117" y="25042"/>
                          <a:pt x="635698" y="0"/>
                        </a:cubicBezTo>
                        <a:cubicBezTo>
                          <a:pt x="785279" y="-25042"/>
                          <a:pt x="917762" y="-5537"/>
                          <a:pt x="1190244" y="0"/>
                        </a:cubicBezTo>
                        <a:cubicBezTo>
                          <a:pt x="1462726" y="5537"/>
                          <a:pt x="1667120" y="-21232"/>
                          <a:pt x="1947672" y="0"/>
                        </a:cubicBezTo>
                        <a:cubicBezTo>
                          <a:pt x="2228224" y="21232"/>
                          <a:pt x="2280631" y="-21698"/>
                          <a:pt x="2583370" y="0"/>
                        </a:cubicBezTo>
                        <a:cubicBezTo>
                          <a:pt x="2886109" y="21698"/>
                          <a:pt x="3022941" y="19647"/>
                          <a:pt x="3219069" y="0"/>
                        </a:cubicBezTo>
                        <a:cubicBezTo>
                          <a:pt x="3415197" y="-19647"/>
                          <a:pt x="3747500" y="26991"/>
                          <a:pt x="4057650" y="0"/>
                        </a:cubicBezTo>
                        <a:cubicBezTo>
                          <a:pt x="4056752" y="7180"/>
                          <a:pt x="4057819" y="13790"/>
                          <a:pt x="4057650" y="18288"/>
                        </a:cubicBezTo>
                        <a:cubicBezTo>
                          <a:pt x="3865148" y="-3313"/>
                          <a:pt x="3702543" y="49468"/>
                          <a:pt x="3381375" y="18288"/>
                        </a:cubicBezTo>
                        <a:cubicBezTo>
                          <a:pt x="3060208" y="-12892"/>
                          <a:pt x="2956571" y="-8678"/>
                          <a:pt x="2826830" y="18288"/>
                        </a:cubicBezTo>
                        <a:cubicBezTo>
                          <a:pt x="2697089" y="45254"/>
                          <a:pt x="2411031" y="43154"/>
                          <a:pt x="2150555" y="18288"/>
                        </a:cubicBezTo>
                        <a:cubicBezTo>
                          <a:pt x="1890080" y="-6578"/>
                          <a:pt x="1741827" y="-615"/>
                          <a:pt x="1474280" y="18288"/>
                        </a:cubicBezTo>
                        <a:cubicBezTo>
                          <a:pt x="1206734" y="37191"/>
                          <a:pt x="998203" y="33335"/>
                          <a:pt x="838581" y="18288"/>
                        </a:cubicBezTo>
                        <a:cubicBezTo>
                          <a:pt x="678959" y="3241"/>
                          <a:pt x="187101" y="-13212"/>
                          <a:pt x="0" y="18288"/>
                        </a:cubicBezTo>
                        <a:cubicBezTo>
                          <a:pt x="571" y="10093"/>
                          <a:pt x="-125" y="840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F7795BE-7743-41EF-A11E-7DF66A290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1" r="3" b="5044"/>
          <a:stretch/>
        </p:blipFill>
        <p:spPr>
          <a:xfrm>
            <a:off x="1039813" y="555625"/>
            <a:ext cx="3851275" cy="46291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78B756B-F2D7-4FD2-94BC-50B37B0EA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" b="12537"/>
          <a:stretch/>
        </p:blipFill>
        <p:spPr>
          <a:xfrm>
            <a:off x="4956175" y="555625"/>
            <a:ext cx="3146425" cy="20447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357D962-E2B5-4709-90A5-FB8F039CB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6877" b="-3"/>
          <a:stretch/>
        </p:blipFill>
        <p:spPr>
          <a:xfrm>
            <a:off x="4956175" y="2665413"/>
            <a:ext cx="3146425" cy="2519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B8D9B-61BC-49E7-AEB5-A7C27ED17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58141"/>
            <a:ext cx="78867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Fahrradstellplätze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am Kino </a:t>
            </a:r>
          </a:p>
        </p:txBody>
      </p:sp>
    </p:spTree>
    <p:extLst>
      <p:ext uri="{BB962C8B-B14F-4D97-AF65-F5344CB8AC3E}">
        <p14:creationId xmlns:p14="http://schemas.microsoft.com/office/powerpoint/2010/main" val="38890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>
            <a:extLst>
              <a:ext uri="{FF2B5EF4-FFF2-40B4-BE49-F238E27FC236}">
                <a16:creationId xmlns:a16="http://schemas.microsoft.com/office/drawing/2014/main" id="{C726CA97-4CD7-4167-95D5-118E89920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2" b="13348"/>
          <a:stretch/>
        </p:blipFill>
        <p:spPr>
          <a:xfrm>
            <a:off x="20" y="8539"/>
            <a:ext cx="4571980" cy="342899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A6EBE4C-7235-4494-AEC8-F6C513C03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31" r="6538" b="3"/>
          <a:stretch/>
        </p:blipFill>
        <p:spPr>
          <a:xfrm>
            <a:off x="4572000" y="10"/>
            <a:ext cx="4572000" cy="342899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4B81163-6F9A-41F2-885E-2ABFA26BB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83"/>
          <a:stretch/>
        </p:blipFill>
        <p:spPr>
          <a:xfrm>
            <a:off x="20" y="3429000"/>
            <a:ext cx="4571980" cy="3429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D2807B4-1E5F-4141-A15B-37FD5A8F1E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8" r="13272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34" name="Rectangle 29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885915" y="2164437"/>
            <a:ext cx="3372170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ame 31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447277" y="1835459"/>
            <a:ext cx="4249446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E0337AB-E028-4AD2-BB31-2DFE5CD5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143" y="2761554"/>
            <a:ext cx="2713713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kern="1200" err="1">
                <a:solidFill>
                  <a:srgbClr val="080808"/>
                </a:solidFill>
              </a:rPr>
              <a:t>Fahrradständer</a:t>
            </a:r>
            <a:endParaRPr lang="en-US" err="1">
              <a:ea typeface="+mj-ea"/>
              <a:cs typeface="+mj-cs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825C666-931D-4C4A-8B14-FF90B1CD2974}"/>
              </a:ext>
            </a:extLst>
          </p:cNvPr>
          <p:cNvSpPr txBox="1"/>
          <p:nvPr/>
        </p:nvSpPr>
        <p:spPr>
          <a:xfrm rot="18900000">
            <a:off x="4446387" y="4198671"/>
            <a:ext cx="2594015" cy="72133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err="1">
                <a:solidFill>
                  <a:srgbClr val="000000"/>
                </a:solidFill>
                <a:latin typeface="+mn-lt"/>
              </a:rPr>
              <a:t>Doppelparker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 </a:t>
            </a:r>
            <a:endParaRPr lang="en-US" sz="2000">
              <a:solidFill>
                <a:srgbClr val="000000"/>
              </a:solidFill>
              <a:latin typeface="+mn-lt"/>
              <a:cs typeface="Arial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Textfeld 7">
            <a:extLst>
              <a:ext uri="{FF2B5EF4-FFF2-40B4-BE49-F238E27FC236}">
                <a16:creationId xmlns:a16="http://schemas.microsoft.com/office/drawing/2014/main" id="{C94EB13A-2A4A-47C0-9387-60F9997421D2}"/>
              </a:ext>
            </a:extLst>
          </p:cNvPr>
          <p:cNvSpPr txBox="1"/>
          <p:nvPr/>
        </p:nvSpPr>
        <p:spPr>
          <a:xfrm rot="2640000">
            <a:off x="3021309" y="4107508"/>
            <a:ext cx="18678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Überdacht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3315B34-6849-4D9B-A4DC-5C72A14F9FA9}"/>
              </a:ext>
            </a:extLst>
          </p:cNvPr>
          <p:cNvSpPr txBox="1"/>
          <p:nvPr/>
        </p:nvSpPr>
        <p:spPr>
          <a:xfrm rot="18840000">
            <a:off x="3090900" y="2182959"/>
            <a:ext cx="862456" cy="55073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latin typeface="+mn-lt"/>
              </a:rPr>
              <a:t>Breit</a:t>
            </a:r>
            <a:endParaRPr lang="en-US" sz="2400">
              <a:cs typeface="Arial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BCFE0F-AEDE-4CCF-8EB1-90D0C8F1EDE5}"/>
              </a:ext>
            </a:extLst>
          </p:cNvPr>
          <p:cNvSpPr txBox="1"/>
          <p:nvPr/>
        </p:nvSpPr>
        <p:spPr>
          <a:xfrm>
            <a:off x="71467" y="105487"/>
            <a:ext cx="3033158" cy="92137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err="1">
                <a:latin typeface="+mn-lt"/>
              </a:rPr>
              <a:t>Verbesserungs-vorschläge</a:t>
            </a:r>
            <a:endParaRPr lang="de-DE" sz="2000" b="1" err="1">
              <a:cs typeface="Arial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>
              <a:latin typeface="+mn-lt"/>
              <a:cs typeface="Arial"/>
            </a:endParaRPr>
          </a:p>
        </p:txBody>
      </p:sp>
      <p:sp>
        <p:nvSpPr>
          <p:cNvPr id="24" name="Textfeld 6">
            <a:extLst>
              <a:ext uri="{FF2B5EF4-FFF2-40B4-BE49-F238E27FC236}">
                <a16:creationId xmlns:a16="http://schemas.microsoft.com/office/drawing/2014/main" id="{BA167D63-8FD9-435F-BEC2-0DAE39FF065E}"/>
              </a:ext>
            </a:extLst>
          </p:cNvPr>
          <p:cNvSpPr txBox="1"/>
          <p:nvPr/>
        </p:nvSpPr>
        <p:spPr>
          <a:xfrm rot="2760000">
            <a:off x="4230452" y="2581551"/>
            <a:ext cx="22940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latin typeface="Arial"/>
                <a:cs typeface="Arial"/>
              </a:rPr>
              <a:t>Fahrradkäfig</a:t>
            </a:r>
            <a:r>
              <a:rPr lang="en-US" sz="2400">
                <a:latin typeface="Arial"/>
                <a:cs typeface="Arial"/>
              </a:rPr>
              <a:t> </a:t>
            </a:r>
            <a:endParaRPr lang="de-DE" sz="24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46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B23013-FDB2-433E-A943-6EC25A9F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76" y="-3552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kern="1200">
                <a:solidFill>
                  <a:schemeClr val="tx1"/>
                </a:solidFill>
              </a:rPr>
              <a:t>Was können wir machen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2D76E-654F-409E-B39E-9D09DE7D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355" y="2659100"/>
            <a:ext cx="4901302" cy="4258092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1200" dirty="0" err="1"/>
              <a:t>Beschwerden</a:t>
            </a:r>
            <a:r>
              <a:rPr lang="en-US" kern="1200" dirty="0"/>
              <a:t> an die Stadt </a:t>
            </a:r>
            <a:r>
              <a:rPr lang="en-US" kern="1200" dirty="0" err="1"/>
              <a:t>mit</a:t>
            </a:r>
            <a:r>
              <a:rPr lang="en-US" kern="1200" dirty="0"/>
              <a:t> </a:t>
            </a:r>
            <a:r>
              <a:rPr lang="en-US" kern="1200" dirty="0" err="1"/>
              <a:t>Bildern</a:t>
            </a:r>
            <a:r>
              <a:rPr lang="en-US" kern="1200" dirty="0"/>
              <a:t> von </a:t>
            </a:r>
            <a:r>
              <a:rPr lang="en-US" kern="1200" dirty="0" err="1"/>
              <a:t>Problemstellen</a:t>
            </a:r>
            <a:r>
              <a:rPr lang="en-US" kern="1200" dirty="0"/>
              <a:t>.</a:t>
            </a:r>
            <a:endParaRPr lang="en-US" kern="1200" dirty="0">
              <a:cs typeface="Arial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1200" dirty="0"/>
              <a:t>An </a:t>
            </a:r>
            <a:r>
              <a:rPr lang="en-US" kern="1200" dirty="0" err="1"/>
              <a:t>Demonstrationen</a:t>
            </a:r>
            <a:r>
              <a:rPr lang="en-US" kern="1200" dirty="0"/>
              <a:t> </a:t>
            </a:r>
            <a:r>
              <a:rPr lang="en-US" kern="1200" dirty="0" err="1"/>
              <a:t>teilnehmen</a:t>
            </a:r>
            <a:r>
              <a:rPr lang="en-US" kern="1200" dirty="0"/>
              <a:t> und </a:t>
            </a:r>
            <a:r>
              <a:rPr lang="en-US" kern="1200" dirty="0" err="1"/>
              <a:t>sie</a:t>
            </a:r>
            <a:r>
              <a:rPr lang="en-US" kern="1200" dirty="0"/>
              <a:t> </a:t>
            </a:r>
            <a:r>
              <a:rPr lang="en-US" kern="1200" dirty="0" err="1"/>
              <a:t>organisieren</a:t>
            </a:r>
            <a:r>
              <a:rPr lang="en-US" kern="1200" dirty="0"/>
              <a:t> </a:t>
            </a:r>
            <a:endParaRPr lang="en-US" kern="1200" dirty="0">
              <a:cs typeface="Arial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1200" dirty="0" err="1"/>
              <a:t>Bessere</a:t>
            </a:r>
            <a:r>
              <a:rPr lang="en-US" kern="1200" dirty="0"/>
              <a:t> </a:t>
            </a:r>
            <a:r>
              <a:rPr lang="en-US" kern="1200" dirty="0" err="1"/>
              <a:t>Fahrradständer</a:t>
            </a:r>
            <a:r>
              <a:rPr lang="en-US" kern="1200" dirty="0"/>
              <a:t> </a:t>
            </a:r>
            <a:r>
              <a:rPr lang="en-US" kern="1200" dirty="0" err="1"/>
              <a:t>einfordern</a:t>
            </a:r>
            <a:r>
              <a:rPr lang="en-US" kern="1200" dirty="0"/>
              <a:t>.</a:t>
            </a:r>
            <a:endParaRPr lang="en-US" kern="1200" dirty="0" err="1">
              <a:cs typeface="Arial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1200" dirty="0"/>
              <a:t>An die Stadt </a:t>
            </a:r>
            <a:r>
              <a:rPr lang="en-US" kern="1200" dirty="0" err="1"/>
              <a:t>eine</a:t>
            </a:r>
            <a:r>
              <a:rPr lang="en-US" kern="1200" dirty="0"/>
              <a:t> E-Mail </a:t>
            </a:r>
            <a:r>
              <a:rPr lang="en-US" kern="1200" dirty="0" err="1"/>
              <a:t>schreiben</a:t>
            </a:r>
            <a:r>
              <a:rPr lang="en-US" kern="1200" dirty="0"/>
              <a:t>, </a:t>
            </a:r>
            <a:r>
              <a:rPr lang="en-US" kern="1200" dirty="0" err="1"/>
              <a:t>dass</a:t>
            </a:r>
            <a:r>
              <a:rPr lang="en-US" kern="1200" dirty="0"/>
              <a:t> </a:t>
            </a:r>
            <a:r>
              <a:rPr lang="en-US" kern="1200" dirty="0" err="1"/>
              <a:t>wir</a:t>
            </a:r>
            <a:r>
              <a:rPr lang="en-US" kern="1200" dirty="0"/>
              <a:t> </a:t>
            </a:r>
            <a:r>
              <a:rPr lang="en-US" kern="1200" dirty="0" err="1"/>
              <a:t>Fahrradstraßen</a:t>
            </a:r>
            <a:r>
              <a:rPr lang="en-US" kern="1200" dirty="0"/>
              <a:t> </a:t>
            </a:r>
            <a:r>
              <a:rPr lang="en-US" kern="1200" dirty="0" err="1"/>
              <a:t>brauchen</a:t>
            </a:r>
            <a:r>
              <a:rPr lang="en-US" kern="1200" dirty="0"/>
              <a:t>.</a:t>
            </a:r>
            <a:endParaRPr lang="en-US" kern="1200" dirty="0" err="1">
              <a:cs typeface="Arial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kern="1200" dirty="0">
              <a:cs typeface="Arial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694877A-4629-4F9F-89BE-3A0B6E76B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56" r="17929" b="-1"/>
          <a:stretch/>
        </p:blipFill>
        <p:spPr>
          <a:xfrm>
            <a:off x="4518272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82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>
                <a:solidFill>
                  <a:schemeClr val="accent4"/>
                </a:solidFill>
              </a:rPr>
              <a:t>Inhaltsverzeichnis </a:t>
            </a:r>
            <a:endParaRPr lang="de-DE">
              <a:solidFill>
                <a:schemeClr val="accent4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5914" y="1082307"/>
            <a:ext cx="8001000" cy="501369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3600" b="0" dirty="0">
                <a:cs typeface="Arial"/>
              </a:rPr>
              <a:t>Vorstellung des Teams</a:t>
            </a:r>
            <a:endParaRPr lang="de-DE" sz="3600" b="0" dirty="0"/>
          </a:p>
          <a:p>
            <a:pPr>
              <a:lnSpc>
                <a:spcPct val="150000"/>
              </a:lnSpc>
            </a:pPr>
            <a:r>
              <a:rPr lang="de-DE" sz="3600" b="0" dirty="0">
                <a:cs typeface="Arial"/>
              </a:rPr>
              <a:t>Beschreibung des Projektes</a:t>
            </a:r>
            <a:endParaRPr lang="de-DE" sz="3600" b="0" dirty="0"/>
          </a:p>
          <a:p>
            <a:pPr>
              <a:lnSpc>
                <a:spcPct val="150000"/>
              </a:lnSpc>
            </a:pPr>
            <a:r>
              <a:rPr lang="de-DE" sz="3600" b="0"/>
              <a:t>Delmenhorst Fahrradstadt?</a:t>
            </a:r>
            <a:endParaRPr lang="en-US" sz="3600" b="0" dirty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de-DE" sz="3600" b="0" dirty="0"/>
              <a:t>Mängel in der Sicherheit</a:t>
            </a:r>
            <a:endParaRPr lang="en-US" sz="3600" b="0" dirty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de-DE" sz="3600" b="0" dirty="0"/>
              <a:t>Verbesserungsvorschläge</a:t>
            </a:r>
            <a:endParaRPr lang="de-DE" sz="3600" b="0" dirty="0">
              <a:cs typeface="Arial"/>
            </a:endParaRPr>
          </a:p>
          <a:p>
            <a:pPr marL="0" indent="0">
              <a:buNone/>
            </a:pPr>
            <a:endParaRPr lang="en-US" sz="3600" b="0" dirty="0">
              <a:cs typeface="Arial"/>
            </a:endParaRPr>
          </a:p>
          <a:p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63112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4"/>
                </a:solidFill>
              </a:rPr>
              <a:t>Das Team </a:t>
            </a:r>
            <a:r>
              <a:rPr lang="de-DE" err="1">
                <a:solidFill>
                  <a:schemeClr val="accent4"/>
                </a:solidFill>
              </a:rPr>
              <a:t>RaDELn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41391" y="999129"/>
            <a:ext cx="3480181" cy="2928015"/>
          </a:xfrm>
        </p:spPr>
        <p:txBody>
          <a:bodyPr/>
          <a:lstStyle/>
          <a:p>
            <a:pPr marL="0" indent="0">
              <a:buNone/>
            </a:pPr>
            <a:r>
              <a:rPr lang="de-DE"/>
              <a:t>Die Lehrer*innen</a:t>
            </a:r>
            <a:endParaRPr lang="de-DE">
              <a:cs typeface="Arial"/>
            </a:endParaRPr>
          </a:p>
          <a:p>
            <a:pPr marL="0" indent="0">
              <a:buNone/>
            </a:pPr>
            <a:r>
              <a:rPr lang="de-DE" b="0"/>
              <a:t>Frau </a:t>
            </a:r>
            <a:r>
              <a:rPr lang="de-DE" b="0" err="1"/>
              <a:t>Pregla</a:t>
            </a:r>
            <a:r>
              <a:rPr lang="de-DE" b="0"/>
              <a:t> </a:t>
            </a:r>
            <a:endParaRPr lang="de-DE"/>
          </a:p>
          <a:p>
            <a:pPr marL="0" indent="0">
              <a:buNone/>
            </a:pPr>
            <a:r>
              <a:rPr lang="de-DE" b="0"/>
              <a:t>Herr </a:t>
            </a:r>
            <a:r>
              <a:rPr lang="de-DE" b="0" err="1"/>
              <a:t>Pregla</a:t>
            </a:r>
            <a:endParaRPr lang="de-DE" b="0" err="1">
              <a:cs typeface="Arial"/>
            </a:endParaRPr>
          </a:p>
          <a:p>
            <a:pPr marL="0" indent="0">
              <a:buNone/>
            </a:pPr>
            <a:r>
              <a:rPr lang="de-DE" b="0"/>
              <a:t>Frau </a:t>
            </a:r>
            <a:r>
              <a:rPr lang="de-DE" b="0" err="1"/>
              <a:t>Imholt</a:t>
            </a:r>
            <a:r>
              <a:rPr lang="de-DE" b="0"/>
              <a:t> </a:t>
            </a:r>
            <a:endParaRPr lang="de-DE"/>
          </a:p>
          <a:p>
            <a:pPr marL="0" indent="0">
              <a:buNone/>
            </a:pPr>
            <a:r>
              <a:rPr lang="de-DE" b="0"/>
              <a:t>Frau Ehlers</a:t>
            </a:r>
            <a:r>
              <a:rPr lang="en-US" b="0"/>
              <a:t>​</a:t>
            </a:r>
            <a:endParaRPr lang="de-DE">
              <a:cs typeface="Arial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E476A9C-3F2E-41EE-88A5-116E450C40FB}"/>
              </a:ext>
            </a:extLst>
          </p:cNvPr>
          <p:cNvSpPr txBox="1">
            <a:spLocks/>
          </p:cNvSpPr>
          <p:nvPr/>
        </p:nvSpPr>
        <p:spPr bwMode="auto">
          <a:xfrm>
            <a:off x="1170294" y="999130"/>
            <a:ext cx="3966382" cy="463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/>
              <a:t>Die Schüler*innen: </a:t>
            </a:r>
            <a:endParaRPr lang="en-US" kern="0"/>
          </a:p>
          <a:p>
            <a:pPr marL="0" indent="0">
              <a:buNone/>
            </a:pPr>
            <a:r>
              <a:rPr lang="de-DE" b="0" kern="0">
                <a:sym typeface="Wingdings" panose="05000000000000000000" pitchFamily="2" charset="2"/>
              </a:rPr>
              <a:t> </a:t>
            </a:r>
            <a:r>
              <a:rPr lang="de-DE" b="0" kern="0" err="1"/>
              <a:t>Jihan</a:t>
            </a:r>
            <a:r>
              <a:rPr lang="de-DE" b="0" kern="0"/>
              <a:t> </a:t>
            </a:r>
            <a:r>
              <a:rPr lang="de-DE" b="0" kern="0">
                <a:sym typeface="Wingdings" panose="05000000000000000000" pitchFamily="2" charset="2"/>
              </a:rPr>
              <a:t> </a:t>
            </a:r>
            <a:r>
              <a:rPr lang="de-DE" b="0" kern="0"/>
              <a:t>Torben  </a:t>
            </a:r>
            <a:r>
              <a:rPr lang="de-DE" b="0" kern="0">
                <a:sym typeface="Wingdings" panose="05000000000000000000" pitchFamily="2" charset="2"/>
              </a:rPr>
              <a:t> </a:t>
            </a:r>
            <a:br>
              <a:rPr lang="de-DE" b="0" kern="0"/>
            </a:br>
            <a:r>
              <a:rPr lang="de-DE" b="0" kern="0">
                <a:sym typeface="Wingdings" panose="05000000000000000000" pitchFamily="2" charset="2"/>
              </a:rPr>
              <a:t></a:t>
            </a:r>
            <a:r>
              <a:rPr lang="de-DE" b="0" kern="0"/>
              <a:t> Joschua </a:t>
            </a:r>
            <a:r>
              <a:rPr lang="de-DE" b="0" kern="0">
                <a:sym typeface="Wingdings" panose="05000000000000000000" pitchFamily="2" charset="2"/>
              </a:rPr>
              <a:t> </a:t>
            </a:r>
            <a:r>
              <a:rPr lang="de-DE" b="0" kern="0"/>
              <a:t>Cimen </a:t>
            </a:r>
            <a:br>
              <a:rPr lang="de-DE" b="0" kern="0"/>
            </a:br>
            <a:r>
              <a:rPr lang="de-DE" b="0" kern="0">
                <a:sym typeface="Wingdings" panose="05000000000000000000" pitchFamily="2" charset="2"/>
              </a:rPr>
              <a:t> </a:t>
            </a:r>
            <a:r>
              <a:rPr lang="de-DE" b="0" kern="0"/>
              <a:t>Joel </a:t>
            </a:r>
            <a:r>
              <a:rPr lang="de-DE" b="0" kern="0">
                <a:sym typeface="Wingdings" panose="05000000000000000000" pitchFamily="2" charset="2"/>
              </a:rPr>
              <a:t></a:t>
            </a:r>
            <a:r>
              <a:rPr lang="de-DE" b="0" kern="0"/>
              <a:t> Johannes </a:t>
            </a:r>
            <a:br>
              <a:rPr lang="de-DE" b="0" kern="0"/>
            </a:br>
            <a:r>
              <a:rPr lang="de-DE" b="0" kern="0">
                <a:sym typeface="Wingdings" panose="05000000000000000000" pitchFamily="2" charset="2"/>
              </a:rPr>
              <a:t></a:t>
            </a:r>
            <a:r>
              <a:rPr lang="de-DE" b="0" kern="0"/>
              <a:t> Vivien </a:t>
            </a:r>
            <a:r>
              <a:rPr lang="de-DE" b="0" kern="0">
                <a:sym typeface="Wingdings" panose="05000000000000000000" pitchFamily="2" charset="2"/>
              </a:rPr>
              <a:t>  </a:t>
            </a:r>
            <a:r>
              <a:rPr lang="de-DE" b="0" kern="0"/>
              <a:t> Luca </a:t>
            </a:r>
            <a:br>
              <a:rPr lang="de-DE" b="0" kern="0"/>
            </a:br>
            <a:r>
              <a:rPr lang="de-DE" b="0" kern="0">
                <a:sym typeface="Wingdings" panose="05000000000000000000" pitchFamily="2" charset="2"/>
              </a:rPr>
              <a:t> </a:t>
            </a:r>
            <a:r>
              <a:rPr lang="de-DE" b="0" kern="0"/>
              <a:t>Maik </a:t>
            </a:r>
            <a:r>
              <a:rPr lang="de-DE" b="0" kern="0">
                <a:sym typeface="Wingdings" panose="05000000000000000000" pitchFamily="2" charset="2"/>
              </a:rPr>
              <a:t></a:t>
            </a:r>
            <a:r>
              <a:rPr lang="de-DE" b="0" kern="0"/>
              <a:t> Melissa</a:t>
            </a:r>
            <a:br>
              <a:rPr lang="de-DE" b="0" kern="0"/>
            </a:br>
            <a:r>
              <a:rPr lang="de-DE" b="0" kern="0">
                <a:sym typeface="Wingdings" panose="05000000000000000000" pitchFamily="2" charset="2"/>
              </a:rPr>
              <a:t> </a:t>
            </a:r>
            <a:r>
              <a:rPr lang="de-DE" b="0" kern="0"/>
              <a:t>Jeremy </a:t>
            </a:r>
            <a:r>
              <a:rPr lang="de-DE" b="0" kern="0">
                <a:sym typeface="Wingdings" panose="05000000000000000000" pitchFamily="2" charset="2"/>
              </a:rPr>
              <a:t> </a:t>
            </a:r>
            <a:r>
              <a:rPr lang="de-DE" b="0" kern="0"/>
              <a:t>Hannes </a:t>
            </a:r>
            <a:br>
              <a:rPr lang="de-DE" b="0" kern="0"/>
            </a:br>
            <a:r>
              <a:rPr lang="de-DE" b="0" kern="0">
                <a:sym typeface="Wingdings" panose="05000000000000000000" pitchFamily="2" charset="2"/>
              </a:rPr>
              <a:t></a:t>
            </a:r>
            <a:r>
              <a:rPr lang="de-DE" b="0" kern="0"/>
              <a:t> Lea-Marie </a:t>
            </a:r>
            <a:r>
              <a:rPr lang="en-US" b="0" kern="0"/>
              <a:t>​</a:t>
            </a:r>
            <a:endParaRPr lang="en-US" b="0" kern="0">
              <a:cs typeface="Arial"/>
            </a:endParaRPr>
          </a:p>
          <a:p>
            <a:endParaRPr lang="en-US" b="0" kern="0"/>
          </a:p>
          <a:p>
            <a:endParaRPr lang="de-DE" kern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90C2CF8-DBCC-4C50-8317-1D1C70A70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51" y="5086612"/>
            <a:ext cx="1617260" cy="121412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C5AB7A7-31BA-42D7-BAFC-5A23995F4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222" y="5086611"/>
            <a:ext cx="1617260" cy="121412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A22D369-D4F5-4E0A-BE0D-B51AD9EA6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129" y="5086610"/>
            <a:ext cx="1617260" cy="121412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82E8664-E41D-4A97-888E-15069356C5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43" b="35570"/>
          <a:stretch/>
        </p:blipFill>
        <p:spPr>
          <a:xfrm>
            <a:off x="6697639" y="5063318"/>
            <a:ext cx="1904654" cy="12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7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35819-5F17-734D-B7BB-F8B27A0A6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Das Team Radeln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0C94C88-3ED0-A74E-B1C6-CE7DF9FAF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362" y="1504300"/>
            <a:ext cx="7994037" cy="41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8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de-DE" sz="3500" dirty="0">
                <a:solidFill>
                  <a:srgbClr val="FFFFFF"/>
                </a:solidFill>
              </a:rPr>
              <a:t>Beschreibung des Projektes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9216B21D-1D47-5087-98B1-3D50ACF547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218671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5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4" y="450222"/>
            <a:ext cx="2926815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C6DF7-E46C-4D1B-ABDC-88772CA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82" y="649045"/>
            <a:ext cx="2853921" cy="32750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dirty="0">
                <a:solidFill>
                  <a:srgbClr val="FFFFFF"/>
                </a:solidFill>
              </a:rPr>
              <a:t>Das </a:t>
            </a:r>
            <a:r>
              <a:rPr lang="en-US" sz="2800" kern="1200" dirty="0" err="1">
                <a:solidFill>
                  <a:srgbClr val="FFFFFF"/>
                </a:solidFill>
              </a:rPr>
              <a:t>Delmenhorster</a:t>
            </a:r>
            <a:r>
              <a:rPr lang="en-US" sz="2800" kern="1200" dirty="0">
                <a:solidFill>
                  <a:srgbClr val="FFFFFF"/>
                </a:solidFill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</a:rPr>
              <a:t>Radroutenkonzept</a:t>
            </a:r>
            <a:br>
              <a:rPr lang="en-US" sz="2800" kern="1200">
                <a:solidFill>
                  <a:srgbClr val="FFFFFF"/>
                </a:solidFill>
              </a:rPr>
            </a:br>
            <a:br>
              <a:rPr lang="en-US"/>
            </a:br>
            <a:r>
              <a:rPr lang="en-US" sz="2400" kern="1200" dirty="0">
                <a:solidFill>
                  <a:srgbClr val="FFFFFF"/>
                </a:solidFill>
              </a:rPr>
              <a:t>… schnell </a:t>
            </a:r>
            <a:r>
              <a:rPr lang="en-US" sz="2400" kern="1200" dirty="0" err="1">
                <a:solidFill>
                  <a:srgbClr val="FFFFFF"/>
                </a:solidFill>
              </a:rPr>
              <a:t>zur</a:t>
            </a:r>
            <a:r>
              <a:rPr lang="en-US" sz="2400" kern="1200" dirty="0">
                <a:solidFill>
                  <a:srgbClr val="FFFFFF"/>
                </a:solidFill>
              </a:rPr>
              <a:t> Arbeit und </a:t>
            </a:r>
            <a:r>
              <a:rPr lang="en-US" sz="2400" kern="1200" dirty="0" err="1">
                <a:solidFill>
                  <a:srgbClr val="FFFFFF"/>
                </a:solidFill>
              </a:rPr>
              <a:t>zur</a:t>
            </a:r>
            <a:r>
              <a:rPr lang="en-US" sz="2400" kern="1200" dirty="0">
                <a:solidFill>
                  <a:srgbClr val="FFFFFF"/>
                </a:solidFill>
              </a:rPr>
              <a:t> Schule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843002"/>
            <a:ext cx="1793558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0062" y="4843002"/>
            <a:ext cx="1013297" cy="1568472"/>
          </a:xfrm>
          <a:prstGeom prst="rect">
            <a:avLst/>
          </a:prstGeom>
          <a:solidFill>
            <a:srgbClr val="4F4F37"/>
          </a:solidFill>
          <a:ln w="25400">
            <a:solidFill>
              <a:srgbClr val="4F4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B1B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936AD4-B1A3-42F0-8154-EBFF54163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06"/>
          <a:stretch/>
        </p:blipFill>
        <p:spPr>
          <a:xfrm>
            <a:off x="3388050" y="450221"/>
            <a:ext cx="5402995" cy="59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4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D572F0B-039B-40CC-8494-789162F4C0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850" r="6850"/>
          <a:stretch/>
        </p:blipFill>
        <p:spPr>
          <a:xfrm>
            <a:off x="1007542" y="1039648"/>
            <a:ext cx="2918916" cy="188774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0F0FA-96AF-4065-9800-18EAAD8F4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6431" y="1162430"/>
            <a:ext cx="4118002" cy="1214294"/>
          </a:xfrm>
        </p:spPr>
        <p:txBody>
          <a:bodyPr/>
          <a:lstStyle/>
          <a:p>
            <a:r>
              <a:rPr lang="en-US" sz="2400" b="0" dirty="0">
                <a:ea typeface="+mn-lt"/>
                <a:cs typeface="+mn-lt"/>
              </a:rPr>
              <a:t>Von der </a:t>
            </a:r>
            <a:r>
              <a:rPr lang="en-US" sz="2400" b="0" dirty="0" err="1">
                <a:ea typeface="+mn-lt"/>
                <a:cs typeface="+mn-lt"/>
              </a:rPr>
              <a:t>Wildeshauser</a:t>
            </a:r>
            <a:r>
              <a:rPr lang="en-US" sz="2400" b="0" dirty="0">
                <a:ea typeface="+mn-lt"/>
                <a:cs typeface="+mn-lt"/>
              </a:rPr>
              <a:t> </a:t>
            </a:r>
            <a:r>
              <a:rPr lang="en-US" sz="2400" b="0" dirty="0" err="1">
                <a:ea typeface="+mn-lt"/>
                <a:cs typeface="+mn-lt"/>
              </a:rPr>
              <a:t>Straße</a:t>
            </a:r>
            <a:r>
              <a:rPr lang="en-US" sz="2400" b="0" dirty="0">
                <a:ea typeface="+mn-lt"/>
                <a:cs typeface="+mn-lt"/>
              </a:rPr>
              <a:t> </a:t>
            </a:r>
            <a:r>
              <a:rPr lang="en-US" sz="2400" b="0">
                <a:ea typeface="+mn-lt"/>
                <a:cs typeface="+mn-lt"/>
              </a:rPr>
              <a:t>bis zum </a:t>
            </a:r>
            <a:r>
              <a:rPr lang="en-US" sz="2400" b="0" dirty="0">
                <a:ea typeface="+mn-lt"/>
                <a:cs typeface="+mn-lt"/>
              </a:rPr>
              <a:t>Wasserturm</a:t>
            </a:r>
            <a:endParaRPr lang="en-US" sz="2400" dirty="0">
              <a:cs typeface="Arial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035BB96-628E-4CFE-8224-A9255E20B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116" y="3292457"/>
            <a:ext cx="2103462" cy="2934398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3DE7AD-211D-499B-9335-AA822D21DEC0}"/>
              </a:ext>
            </a:extLst>
          </p:cNvPr>
          <p:cNvSpPr txBox="1">
            <a:spLocks/>
          </p:cNvSpPr>
          <p:nvPr/>
        </p:nvSpPr>
        <p:spPr bwMode="auto">
          <a:xfrm>
            <a:off x="1202591" y="3634642"/>
            <a:ext cx="2325757" cy="213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0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>
                <a:cs typeface="Arial"/>
              </a:rPr>
              <a:t>Von der  </a:t>
            </a:r>
            <a:r>
              <a:rPr lang="en-US" sz="2400" b="0" kern="0" dirty="0" err="1">
                <a:cs typeface="Arial"/>
              </a:rPr>
              <a:t>Richtstraße</a:t>
            </a:r>
            <a:r>
              <a:rPr lang="en-US" sz="2400" b="0" kern="0" dirty="0">
                <a:cs typeface="Arial"/>
              </a:rPr>
              <a:t> </a:t>
            </a:r>
            <a:endParaRPr lang="en-US" sz="2400" b="0" kern="0" dirty="0" err="1">
              <a:ea typeface="+mn-lt"/>
              <a:cs typeface="+mn-lt"/>
            </a:endParaRPr>
          </a:p>
          <a:p>
            <a:r>
              <a:rPr lang="en-US" sz="2400" b="0" kern="0" dirty="0">
                <a:ea typeface="+mn-lt"/>
                <a:cs typeface="+mn-lt"/>
              </a:rPr>
              <a:t>bis </a:t>
            </a:r>
            <a:r>
              <a:rPr lang="en-US" sz="2400" b="0" kern="0" dirty="0" err="1">
                <a:ea typeface="+mn-lt"/>
                <a:cs typeface="+mn-lt"/>
              </a:rPr>
              <a:t>zur</a:t>
            </a:r>
            <a:r>
              <a:rPr lang="en-US" sz="2400" b="0" kern="0" dirty="0">
                <a:ea typeface="+mn-lt"/>
                <a:cs typeface="+mn-lt"/>
              </a:rPr>
              <a:t> </a:t>
            </a:r>
          </a:p>
          <a:p>
            <a:r>
              <a:rPr lang="en-US" sz="2400" b="0" kern="0" dirty="0" err="1">
                <a:ea typeface="+mn-lt"/>
                <a:cs typeface="+mn-lt"/>
              </a:rPr>
              <a:t>Schönemoorer</a:t>
            </a:r>
            <a:r>
              <a:rPr lang="en-US" sz="2400" b="0" kern="0" dirty="0">
                <a:ea typeface="+mn-lt"/>
                <a:cs typeface="+mn-lt"/>
              </a:rPr>
              <a:t> </a:t>
            </a:r>
            <a:r>
              <a:rPr lang="en-US" sz="2400" b="0" kern="0" dirty="0" err="1">
                <a:ea typeface="+mn-lt"/>
                <a:cs typeface="+mn-lt"/>
              </a:rPr>
              <a:t>Straße</a:t>
            </a:r>
            <a:endParaRPr lang="en-US" sz="2400" b="0" kern="0" dirty="0" err="1">
              <a:cs typeface="Arial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DD378299-586A-4A58-9249-F9622674E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23" y="2706506"/>
            <a:ext cx="2743200" cy="2178554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E591241-08A4-457F-BCB8-60BACE1C03E0}"/>
              </a:ext>
            </a:extLst>
          </p:cNvPr>
          <p:cNvSpPr txBox="1">
            <a:spLocks/>
          </p:cNvSpPr>
          <p:nvPr/>
        </p:nvSpPr>
        <p:spPr bwMode="auto">
          <a:xfrm>
            <a:off x="5919598" y="5067657"/>
            <a:ext cx="2603310" cy="143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0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>
                <a:cs typeface="Arial"/>
              </a:rPr>
              <a:t>Von der </a:t>
            </a:r>
            <a:r>
              <a:rPr lang="en-US" sz="2400" b="0" kern="0" dirty="0" err="1">
                <a:cs typeface="Arial"/>
              </a:rPr>
              <a:t>Richtstraße</a:t>
            </a:r>
            <a:r>
              <a:rPr lang="en-US" sz="2400" b="0" kern="0" dirty="0">
                <a:cs typeface="Arial"/>
              </a:rPr>
              <a:t> bis </a:t>
            </a:r>
            <a:r>
              <a:rPr lang="en-US" sz="2400" b="0" kern="0" dirty="0" err="1">
                <a:cs typeface="Arial"/>
              </a:rPr>
              <a:t>zum</a:t>
            </a:r>
            <a:r>
              <a:rPr lang="en-US" sz="2400" b="0" kern="0" dirty="0">
                <a:cs typeface="Arial"/>
              </a:rPr>
              <a:t> </a:t>
            </a:r>
            <a:r>
              <a:rPr lang="en-US" sz="2400" b="0" kern="0" dirty="0" err="1">
                <a:cs typeface="Arial"/>
              </a:rPr>
              <a:t>Reinersweg</a:t>
            </a:r>
            <a:r>
              <a:rPr lang="en-US" sz="2400" b="0" kern="0" dirty="0">
                <a:cs typeface="Arial"/>
              </a:rPr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CF88FD7-BF65-4D34-B360-F3BBE34DADC5}"/>
              </a:ext>
            </a:extLst>
          </p:cNvPr>
          <p:cNvSpPr txBox="1">
            <a:spLocks/>
          </p:cNvSpPr>
          <p:nvPr/>
        </p:nvSpPr>
        <p:spPr bwMode="auto">
          <a:xfrm>
            <a:off x="1202591" y="265352"/>
            <a:ext cx="6825586" cy="60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0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err="1">
                <a:cs typeface="Arial"/>
              </a:rPr>
              <a:t>Drei</a:t>
            </a:r>
            <a:r>
              <a:rPr lang="en-US" sz="2400" kern="0" dirty="0">
                <a:cs typeface="Arial"/>
              </a:rPr>
              <a:t> </a:t>
            </a:r>
            <a:r>
              <a:rPr lang="en-US" sz="2400" kern="0" dirty="0" err="1">
                <a:cs typeface="Arial"/>
              </a:rPr>
              <a:t>Radrouten</a:t>
            </a:r>
            <a:r>
              <a:rPr lang="en-US" sz="2400" kern="0" dirty="0">
                <a:cs typeface="Arial"/>
              </a:rPr>
              <a:t> </a:t>
            </a:r>
            <a:r>
              <a:rPr lang="en-US" sz="2400" kern="0" dirty="0" err="1">
                <a:cs typeface="Arial"/>
              </a:rPr>
              <a:t>im</a:t>
            </a:r>
            <a:r>
              <a:rPr lang="en-US" sz="2400" kern="0" dirty="0">
                <a:cs typeface="Arial"/>
              </a:rPr>
              <a:t> </a:t>
            </a:r>
            <a:r>
              <a:rPr lang="en-US" sz="2400" kern="0" dirty="0" err="1">
                <a:cs typeface="Arial"/>
              </a:rPr>
              <a:t>Praxistest</a:t>
            </a:r>
            <a:endParaRPr lang="en-US" sz="2400" kern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06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75D97-B4AD-F84A-91A1-FB5604A7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4"/>
                </a:solidFill>
              </a:rPr>
              <a:t>Videos der Radrouten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A19E72-90FA-DA4F-831F-286096F9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05000"/>
            <a:ext cx="8001000" cy="1370514"/>
          </a:xfrm>
        </p:spPr>
        <p:txBody>
          <a:bodyPr/>
          <a:lstStyle/>
          <a:p>
            <a:r>
              <a:rPr lang="de-DE" sz="4000" dirty="0"/>
              <a:t>Schauen Sie sich die Videos zu den drei Radrouten an!</a:t>
            </a:r>
            <a:r>
              <a:rPr lang="de-DE" sz="1800" dirty="0">
                <a:solidFill>
                  <a:srgbClr val="E1E1E1"/>
                </a:solidFill>
                <a:latin typeface="Helvetica" pitchFamily="2" charset="0"/>
              </a:rPr>
              <a:t>  </a:t>
            </a:r>
          </a:p>
          <a:p>
            <a:pPr marL="0" indent="0">
              <a:buNone/>
            </a:pPr>
            <a:r>
              <a:rPr lang="de-DE" sz="1800" dirty="0"/>
              <a:t>	</a:t>
            </a:r>
            <a:endParaRPr lang="de-DE" sz="4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5C1EF2-1515-E465-5C93-FB6088F04C3C}"/>
              </a:ext>
            </a:extLst>
          </p:cNvPr>
          <p:cNvSpPr txBox="1"/>
          <p:nvPr/>
        </p:nvSpPr>
        <p:spPr>
          <a:xfrm>
            <a:off x="1294531" y="3272908"/>
            <a:ext cx="5576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800" dirty="0"/>
              <a:t>Route 7</a:t>
            </a:r>
          </a:p>
          <a:p>
            <a:pPr marL="0" indent="0">
              <a:buNone/>
            </a:pPr>
            <a:r>
              <a:rPr lang="de-DE" sz="1800" u="sng" dirty="0">
                <a:solidFill>
                  <a:srgbClr val="0086F0"/>
                </a:solidFill>
                <a:latin typeface="Helvetica" pitchFamily="2" charset="0"/>
                <a:hlinkClick r:id="rId2"/>
              </a:rPr>
              <a:t>https://</a:t>
            </a:r>
            <a:r>
              <a:rPr lang="de-DE" sz="1800" u="sng" dirty="0" err="1">
                <a:solidFill>
                  <a:srgbClr val="0086F0"/>
                </a:solidFill>
                <a:latin typeface="Helvetica" pitchFamily="2" charset="0"/>
                <a:hlinkClick r:id="rId2"/>
              </a:rPr>
              <a:t>youtu.be</a:t>
            </a:r>
            <a:r>
              <a:rPr lang="de-DE" sz="1800" u="sng" dirty="0">
                <a:solidFill>
                  <a:srgbClr val="0086F0"/>
                </a:solidFill>
                <a:latin typeface="Helvetica" pitchFamily="2" charset="0"/>
                <a:hlinkClick r:id="rId2"/>
              </a:rPr>
              <a:t>/</a:t>
            </a:r>
            <a:r>
              <a:rPr lang="de-DE" sz="1800" u="sng" dirty="0" err="1">
                <a:solidFill>
                  <a:srgbClr val="0086F0"/>
                </a:solidFill>
                <a:latin typeface="Helvetica" pitchFamily="2" charset="0"/>
                <a:hlinkClick r:id="rId2"/>
              </a:rPr>
              <a:t>S-M4wiIUHeE</a:t>
            </a:r>
            <a:r>
              <a:rPr lang="de-DE" sz="1800" u="sng" dirty="0">
                <a:solidFill>
                  <a:srgbClr val="E1E1E1"/>
                </a:solidFill>
                <a:latin typeface="Helvetica" pitchFamily="2" charset="0"/>
                <a:hlinkClick r:id="rId2"/>
              </a:rPr>
              <a:t> </a:t>
            </a:r>
            <a:endParaRPr lang="de-DE" sz="1800" u="sng" dirty="0">
              <a:solidFill>
                <a:srgbClr val="E1E1E1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de-DE" sz="1800" u="sng" dirty="0">
              <a:solidFill>
                <a:srgbClr val="E1E1E1"/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de-DE" sz="1800" dirty="0"/>
              <a:t>Route 1</a:t>
            </a:r>
            <a:endParaRPr lang="de-DE" sz="1800" u="sng" dirty="0">
              <a:solidFill>
                <a:srgbClr val="E1E1E1"/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de-DE" sz="1800" u="sng" dirty="0">
                <a:solidFill>
                  <a:srgbClr val="0086F0"/>
                </a:solidFill>
                <a:latin typeface="Helvetica" pitchFamily="2" charset="0"/>
                <a:hlinkClick r:id="rId3"/>
              </a:rPr>
              <a:t>https://</a:t>
            </a:r>
            <a:r>
              <a:rPr lang="de-DE" sz="1800" u="sng" dirty="0" err="1">
                <a:solidFill>
                  <a:srgbClr val="0086F0"/>
                </a:solidFill>
                <a:latin typeface="Helvetica" pitchFamily="2" charset="0"/>
                <a:hlinkClick r:id="rId3"/>
              </a:rPr>
              <a:t>youtu.be</a:t>
            </a:r>
            <a:r>
              <a:rPr lang="de-DE" sz="1800" u="sng" dirty="0">
                <a:solidFill>
                  <a:srgbClr val="0086F0"/>
                </a:solidFill>
                <a:latin typeface="Helvetica" pitchFamily="2" charset="0"/>
                <a:hlinkClick r:id="rId3"/>
              </a:rPr>
              <a:t>/</a:t>
            </a:r>
            <a:r>
              <a:rPr lang="de-DE" sz="1800" u="sng" dirty="0" err="1">
                <a:solidFill>
                  <a:srgbClr val="0086F0"/>
                </a:solidFill>
                <a:latin typeface="Helvetica" pitchFamily="2" charset="0"/>
                <a:hlinkClick r:id="rId3"/>
              </a:rPr>
              <a:t>V0dlaPtjQ3Y</a:t>
            </a:r>
            <a:r>
              <a:rPr lang="de-DE" sz="1800" u="sng" dirty="0">
                <a:solidFill>
                  <a:srgbClr val="E1E1E1"/>
                </a:solidFill>
                <a:latin typeface="Helvetica" pitchFamily="2" charset="0"/>
                <a:hlinkClick r:id="rId3"/>
              </a:rPr>
              <a:t> </a:t>
            </a:r>
            <a:endParaRPr lang="de-DE" sz="1800" u="sng" dirty="0">
              <a:solidFill>
                <a:srgbClr val="E1E1E1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de-DE" sz="1800" u="sng" dirty="0">
              <a:solidFill>
                <a:srgbClr val="E1E1E1"/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de-DE" sz="1800" dirty="0"/>
              <a:t>Route 4</a:t>
            </a:r>
            <a:endParaRPr lang="de-DE" sz="1800" u="sng" dirty="0">
              <a:solidFill>
                <a:srgbClr val="E1E1E1"/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de-DE" sz="1800" u="sng" dirty="0">
                <a:solidFill>
                  <a:srgbClr val="0086F0"/>
                </a:solidFill>
                <a:latin typeface="Helvetica" pitchFamily="2" charset="0"/>
                <a:hlinkClick r:id="rId4"/>
              </a:rPr>
              <a:t>https://</a:t>
            </a:r>
            <a:r>
              <a:rPr lang="de-DE" sz="1800" u="sng" dirty="0" err="1">
                <a:solidFill>
                  <a:srgbClr val="0086F0"/>
                </a:solidFill>
                <a:latin typeface="Helvetica" pitchFamily="2" charset="0"/>
                <a:hlinkClick r:id="rId4"/>
              </a:rPr>
              <a:t>youtu.be</a:t>
            </a:r>
            <a:r>
              <a:rPr lang="de-DE" sz="1800" u="sng" dirty="0">
                <a:solidFill>
                  <a:srgbClr val="0086F0"/>
                </a:solidFill>
                <a:latin typeface="Helvetica" pitchFamily="2" charset="0"/>
                <a:hlinkClick r:id="rId4"/>
              </a:rPr>
              <a:t>/BkEUG2pOWcM</a:t>
            </a:r>
            <a:r>
              <a:rPr lang="de-DE" sz="1800" u="sng" dirty="0">
                <a:solidFill>
                  <a:srgbClr val="E1E1E1"/>
                </a:solidFill>
                <a:latin typeface="Helvetica" pitchFamily="2" charset="0"/>
                <a:hlinkClick r:id="rId4"/>
              </a:rPr>
              <a:t> 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54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flash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4"/>
                </a:solidFill>
              </a:rPr>
              <a:t>Verbesserungsvorschläge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1143001"/>
            <a:ext cx="8001000" cy="40930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3600" b="0" dirty="0">
                <a:ea typeface="+mn-lt"/>
                <a:cs typeface="+mn-lt"/>
              </a:rPr>
              <a:t>Unebenheiten beseitigen</a:t>
            </a:r>
          </a:p>
          <a:p>
            <a:pPr>
              <a:lnSpc>
                <a:spcPct val="150000"/>
              </a:lnSpc>
            </a:pPr>
            <a:r>
              <a:rPr lang="de-DE" sz="3600" b="0" dirty="0">
                <a:ea typeface="+mn-lt"/>
                <a:cs typeface="+mn-lt"/>
              </a:rPr>
              <a:t>Geteerte Radwege</a:t>
            </a:r>
          </a:p>
          <a:p>
            <a:pPr>
              <a:lnSpc>
                <a:spcPct val="150000"/>
              </a:lnSpc>
            </a:pPr>
            <a:r>
              <a:rPr lang="de-DE" sz="3600" b="0" dirty="0">
                <a:ea typeface="+mn-lt"/>
                <a:cs typeface="+mn-lt"/>
              </a:rPr>
              <a:t>Breitere Radwege</a:t>
            </a:r>
          </a:p>
          <a:p>
            <a:pPr>
              <a:lnSpc>
                <a:spcPct val="150000"/>
              </a:lnSpc>
            </a:pPr>
            <a:r>
              <a:rPr lang="de-DE" sz="3600" b="0" dirty="0">
                <a:ea typeface="+mn-lt"/>
                <a:cs typeface="+mn-lt"/>
              </a:rPr>
              <a:t>Trennung von Rad und Auto</a:t>
            </a:r>
          </a:p>
          <a:p>
            <a:pPr marL="0" indent="0">
              <a:buNone/>
            </a:pPr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b="0" dirty="0">
              <a:ea typeface="+mn-lt"/>
              <a:cs typeface="+mn-lt"/>
            </a:endParaRPr>
          </a:p>
          <a:p>
            <a:endParaRPr lang="de-DE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theme/theme1.xml><?xml version="1.0" encoding="utf-8"?>
<a:theme xmlns:a="http://schemas.openxmlformats.org/drawingml/2006/main" name="Office">
  <a:themeElements>
    <a:clrScheme name="Office Theme 8">
      <a:dk1>
        <a:srgbClr val="000000"/>
      </a:dk1>
      <a:lt1>
        <a:srgbClr val="CC9900"/>
      </a:lt1>
      <a:dk2>
        <a:srgbClr val="FBBC09"/>
      </a:dk2>
      <a:lt2>
        <a:srgbClr val="666633"/>
      </a:lt2>
      <a:accent1>
        <a:srgbClr val="339933"/>
      </a:accent1>
      <a:accent2>
        <a:srgbClr val="800000"/>
      </a:accent2>
      <a:accent3>
        <a:srgbClr val="E2CAAA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ffice The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CC9900"/>
        </a:lt1>
        <a:dk2>
          <a:srgbClr val="FBBC09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E2CAAA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154A5DF7C6354895DCB40D820C8F8A" ma:contentTypeVersion="13" ma:contentTypeDescription="Ein neues Dokument erstellen." ma:contentTypeScope="" ma:versionID="a35edfef203216fa7673517a2f2fb540">
  <xsd:schema xmlns:xsd="http://www.w3.org/2001/XMLSchema" xmlns:xs="http://www.w3.org/2001/XMLSchema" xmlns:p="http://schemas.microsoft.com/office/2006/metadata/properties" xmlns:ns2="4904c6e9-5d47-4aae-ae06-834f3c1787e1" xmlns:ns3="d95acc23-a9a1-4c19-bbde-633b2791aac0" targetNamespace="http://schemas.microsoft.com/office/2006/metadata/properties" ma:root="true" ma:fieldsID="8dfb26967b054674f4ce8441376a9b85" ns2:_="" ns3:_="">
    <xsd:import namespace="4904c6e9-5d47-4aae-ae06-834f3c1787e1"/>
    <xsd:import namespace="d95acc23-a9a1-4c19-bbde-633b2791aa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04c6e9-5d47-4aae-ae06-834f3c178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55766a2d-2973-4f5d-b236-e5845e7906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5acc23-a9a1-4c19-bbde-633b2791aac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30c30db-aaed-4b30-b8b8-dd9c1661e5f0}" ma:internalName="TaxCatchAll" ma:showField="CatchAllData" ma:web="d95acc23-a9a1-4c19-bbde-633b2791aa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5acc23-a9a1-4c19-bbde-633b2791aac0" xsi:nil="true"/>
    <lcf76f155ced4ddcb4097134ff3c332f xmlns="4904c6e9-5d47-4aae-ae06-834f3c1787e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1DA2857-5F73-456E-917D-E47926EB69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4DCBDB-2FF5-4E64-AE59-29A6C2844F33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904c6e9-5d47-4aae-ae06-834f3c1787e1"/>
    <ds:schemaRef ds:uri="d95acc23-a9a1-4c19-bbde-633b2791aac0"/>
  </ds:schemaRefs>
</ds:datastoreItem>
</file>

<file path=customXml/itemProps3.xml><?xml version="1.0" encoding="utf-8"?>
<ds:datastoreItem xmlns:ds="http://schemas.openxmlformats.org/officeDocument/2006/customXml" ds:itemID="{EC646CC5-AE04-465C-BF0E-5AD08BAD7AC4}">
  <ds:schemaRefs>
    <ds:schemaRef ds:uri="http://schemas.microsoft.com/office/2006/metadata/properties"/>
    <ds:schemaRef ds:uri="http://www.w3.org/2000/xmlns/"/>
    <ds:schemaRef ds:uri="d95acc23-a9a1-4c19-bbde-633b2791aac0"/>
    <ds:schemaRef ds:uri="http://www.w3.org/2001/XMLSchema-instance"/>
    <ds:schemaRef ds:uri="4904c6e9-5d47-4aae-ae06-834f3c1787e1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Entwurfsvorlage für Radical Sports</Template>
  <TotalTime>0</TotalTime>
  <Words>259</Words>
  <Application>Microsoft Office PowerPoint</Application>
  <PresentationFormat>Bildschirmpräsentation (4:3)</PresentationFormat>
  <Paragraphs>89</Paragraphs>
  <Slides>17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Office</vt:lpstr>
      <vt:lpstr>Projekt Radeln</vt:lpstr>
      <vt:lpstr>Inhaltsverzeichnis </vt:lpstr>
      <vt:lpstr>Das Team RaDELn</vt:lpstr>
      <vt:lpstr>Das Team Radeln</vt:lpstr>
      <vt:lpstr>Beschreibung des Projektes</vt:lpstr>
      <vt:lpstr>Das Delmenhorster Radroutenkonzept  … schnell zur Arbeit und zur Schule</vt:lpstr>
      <vt:lpstr>PowerPoint-Präsentation</vt:lpstr>
      <vt:lpstr>Videos der Radrouten</vt:lpstr>
      <vt:lpstr>Verbesserungsvorschläge</vt:lpstr>
      <vt:lpstr>Verbesserungsvorschläge</vt:lpstr>
      <vt:lpstr>Verbesserungen</vt:lpstr>
      <vt:lpstr>Verbesserungen</vt:lpstr>
      <vt:lpstr>  Fahrradstellplätze an der BBS1 </vt:lpstr>
      <vt:lpstr>Fahrradstellplätze am Bahnhof</vt:lpstr>
      <vt:lpstr>Fahrradstellplätze am Kino </vt:lpstr>
      <vt:lpstr>Fahrradständer</vt:lpstr>
      <vt:lpstr>Was können wir machen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Radeln</dc:title>
  <dc:subject/>
  <dc:creator>Engelken, Joel</dc:creator>
  <cp:keywords/>
  <dc:description/>
  <cp:lastModifiedBy>Pregla, Karin (pr)</cp:lastModifiedBy>
  <cp:revision>108</cp:revision>
  <cp:lastPrinted>1601-01-01T00:00:00Z</cp:lastPrinted>
  <dcterms:created xsi:type="dcterms:W3CDTF">2022-03-17T08:05:35Z</dcterms:created>
  <dcterms:modified xsi:type="dcterms:W3CDTF">2022-05-09T07:46:12Z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TC010902861031</vt:lpwstr>
  </property>
  <property fmtid="{D5CDD505-2E9C-101B-9397-08002B2CF9AE}" pid="3" name="ContentTypeId">
    <vt:lpwstr>0x01010058154A5DF7C6354895DCB40D820C8F8A</vt:lpwstr>
  </property>
  <property fmtid="{D5CDD505-2E9C-101B-9397-08002B2CF9AE}" pid="4" name="MediaServiceImageTags">
    <vt:lpwstr/>
  </property>
</Properties>
</file>